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</p:sldIdLst>
  <p:sldSz cy="6858000" cx="9906000"/>
  <p:notesSz cx="6799250" cy="99298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41FB88A6-6EFF-41BE-ACA8-9CD3E11CE7AB}">
  <a:tblStyle styleId="{41FB88A6-6EFF-41BE-ACA8-9CD3E11CE7AB}" styleName="Table_0">
    <a:wholeTbl>
      <a:tcTxStyle b="off" i="off">
        <a:font>
          <a:latin typeface="Times New Roman"/>
          <a:ea typeface="Times New Roman"/>
          <a:cs typeface="Times New Roman"/>
        </a:font>
        <a:schemeClr val="dk1"/>
      </a:tcTxStyle>
      <a:tcStyle>
        <a:tcBdr>
          <a:left>
            <a:ln cap="flat" cmpd="sng" w="127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chemeClr val="lt1"/>
          </a:solidFill>
        </a:fill>
      </a:tcStyle>
    </a:wholeTbl>
    <a:band1H>
      <a:tcTxStyle b="off" i="off"/>
      <a:tcStyle>
        <a:fill>
          <a:solidFill>
            <a:schemeClr val="accent3"/>
          </a:solidFill>
        </a:fill>
      </a:tcStyle>
    </a:band1H>
    <a:band2H>
      <a:tcTxStyle b="off" i="off"/>
    </a:band2H>
    <a:band1V>
      <a:tcTxStyle b="off" i="off"/>
      <a:tcStyle>
        <a:fill>
          <a:solidFill>
            <a:schemeClr val="accent3"/>
          </a:solidFill>
        </a:fill>
      </a:tcStyle>
    </a:band1V>
    <a:band2V>
      <a:tcTxStyle b="off" i="off"/>
    </a:band2V>
    <a:lastCol>
      <a:tcTxStyle b="on" i="off"/>
    </a:lastCol>
    <a:firstCol>
      <a:tcTxStyle b="on" i="off"/>
    </a:firstCol>
    <a:lastRow>
      <a:tcTxStyle b="on" i="off"/>
      <a:tcStyle>
        <a:tcBdr>
          <a:top>
            <a:ln cap="flat" cmpd="sng" w="508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l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Times New Roman"/>
          <a:ea typeface="Times New Roman"/>
          <a:cs typeface="Times New Roman"/>
        </a:font>
        <a:schemeClr val="lt1"/>
      </a:tcTxStyle>
      <a:tcStyle>
        <a:fill>
          <a:solidFill>
            <a:schemeClr val="accent3"/>
          </a:solidFill>
        </a:fill>
      </a:tcStyle>
    </a:firstRow>
    <a:neCell>
      <a:tcTxStyle b="off" i="off"/>
    </a:neCell>
    <a:nwCell>
      <a:tcTxStyle b="off" i="off"/>
    </a:nwCell>
  </a:tblStyle>
  <a:tblStyle styleId="{DBCEA70A-24BE-4BA4-B318-1F90526F1C7D}" styleName="Table_1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12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33425" y="744725"/>
            <a:ext cx="4533050" cy="37236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79925" y="4716650"/>
            <a:ext cx="5439400" cy="44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:notes"/>
          <p:cNvSpPr txBox="1"/>
          <p:nvPr>
            <p:ph idx="1" type="body"/>
          </p:nvPr>
        </p:nvSpPr>
        <p:spPr>
          <a:xfrm>
            <a:off x="679925" y="4716650"/>
            <a:ext cx="5439400" cy="44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7" name="Google Shape;87;p2:notes"/>
          <p:cNvSpPr/>
          <p:nvPr>
            <p:ph idx="2" type="sldImg"/>
          </p:nvPr>
        </p:nvSpPr>
        <p:spPr>
          <a:xfrm>
            <a:off x="1133425" y="744725"/>
            <a:ext cx="4533050" cy="37236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10:notes"/>
          <p:cNvSpPr txBox="1"/>
          <p:nvPr>
            <p:ph idx="1" type="body"/>
          </p:nvPr>
        </p:nvSpPr>
        <p:spPr>
          <a:xfrm>
            <a:off x="679925" y="4716650"/>
            <a:ext cx="5439400" cy="44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46" name="Google Shape;346;p10:notes"/>
          <p:cNvSpPr/>
          <p:nvPr>
            <p:ph idx="2" type="sldImg"/>
          </p:nvPr>
        </p:nvSpPr>
        <p:spPr>
          <a:xfrm>
            <a:off x="1133425" y="744725"/>
            <a:ext cx="4533050" cy="37236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11:notes"/>
          <p:cNvSpPr txBox="1"/>
          <p:nvPr>
            <p:ph idx="1" type="body"/>
          </p:nvPr>
        </p:nvSpPr>
        <p:spPr>
          <a:xfrm>
            <a:off x="679925" y="4716650"/>
            <a:ext cx="5439400" cy="44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95" name="Google Shape;395;p11:notes"/>
          <p:cNvSpPr/>
          <p:nvPr>
            <p:ph idx="2" type="sldImg"/>
          </p:nvPr>
        </p:nvSpPr>
        <p:spPr>
          <a:xfrm>
            <a:off x="1133425" y="744725"/>
            <a:ext cx="4533050" cy="37236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12:notes"/>
          <p:cNvSpPr txBox="1"/>
          <p:nvPr>
            <p:ph idx="1" type="body"/>
          </p:nvPr>
        </p:nvSpPr>
        <p:spPr>
          <a:xfrm>
            <a:off x="679925" y="4716650"/>
            <a:ext cx="5439400" cy="44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30" name="Google Shape;430;p12:notes"/>
          <p:cNvSpPr/>
          <p:nvPr>
            <p:ph idx="2" type="sldImg"/>
          </p:nvPr>
        </p:nvSpPr>
        <p:spPr>
          <a:xfrm>
            <a:off x="1133425" y="744725"/>
            <a:ext cx="4533050" cy="37236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13:notes"/>
          <p:cNvSpPr txBox="1"/>
          <p:nvPr>
            <p:ph idx="1" type="body"/>
          </p:nvPr>
        </p:nvSpPr>
        <p:spPr>
          <a:xfrm>
            <a:off x="679925" y="4716650"/>
            <a:ext cx="5439400" cy="44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51" name="Google Shape;451;p13:notes"/>
          <p:cNvSpPr/>
          <p:nvPr>
            <p:ph idx="2" type="sldImg"/>
          </p:nvPr>
        </p:nvSpPr>
        <p:spPr>
          <a:xfrm>
            <a:off x="1133425" y="744725"/>
            <a:ext cx="4533050" cy="37236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14:notes"/>
          <p:cNvSpPr txBox="1"/>
          <p:nvPr>
            <p:ph idx="1" type="body"/>
          </p:nvPr>
        </p:nvSpPr>
        <p:spPr>
          <a:xfrm>
            <a:off x="679925" y="4716650"/>
            <a:ext cx="5439400" cy="44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66" name="Google Shape;466;p14:notes"/>
          <p:cNvSpPr/>
          <p:nvPr>
            <p:ph idx="2" type="sldImg"/>
          </p:nvPr>
        </p:nvSpPr>
        <p:spPr>
          <a:xfrm>
            <a:off x="1133425" y="744725"/>
            <a:ext cx="4533050" cy="37236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15:notes"/>
          <p:cNvSpPr txBox="1"/>
          <p:nvPr>
            <p:ph idx="1" type="body"/>
          </p:nvPr>
        </p:nvSpPr>
        <p:spPr>
          <a:xfrm>
            <a:off x="679925" y="4716650"/>
            <a:ext cx="5439400" cy="44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84" name="Google Shape;484;p15:notes"/>
          <p:cNvSpPr/>
          <p:nvPr>
            <p:ph idx="2" type="sldImg"/>
          </p:nvPr>
        </p:nvSpPr>
        <p:spPr>
          <a:xfrm>
            <a:off x="1133425" y="744725"/>
            <a:ext cx="4533050" cy="37236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16:notes"/>
          <p:cNvSpPr txBox="1"/>
          <p:nvPr>
            <p:ph idx="1" type="body"/>
          </p:nvPr>
        </p:nvSpPr>
        <p:spPr>
          <a:xfrm>
            <a:off x="679925" y="4716650"/>
            <a:ext cx="5439400" cy="44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96" name="Google Shape;496;p16:notes"/>
          <p:cNvSpPr/>
          <p:nvPr>
            <p:ph idx="2" type="sldImg"/>
          </p:nvPr>
        </p:nvSpPr>
        <p:spPr>
          <a:xfrm>
            <a:off x="1133425" y="744725"/>
            <a:ext cx="4533050" cy="37236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17:notes"/>
          <p:cNvSpPr txBox="1"/>
          <p:nvPr>
            <p:ph idx="1" type="body"/>
          </p:nvPr>
        </p:nvSpPr>
        <p:spPr>
          <a:xfrm>
            <a:off x="679925" y="4716650"/>
            <a:ext cx="5439400" cy="44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06" name="Google Shape;506;p17:notes"/>
          <p:cNvSpPr/>
          <p:nvPr>
            <p:ph idx="2" type="sldImg"/>
          </p:nvPr>
        </p:nvSpPr>
        <p:spPr>
          <a:xfrm>
            <a:off x="1133425" y="744725"/>
            <a:ext cx="4533050" cy="37236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18:notes"/>
          <p:cNvSpPr txBox="1"/>
          <p:nvPr>
            <p:ph idx="1" type="body"/>
          </p:nvPr>
        </p:nvSpPr>
        <p:spPr>
          <a:xfrm>
            <a:off x="679925" y="4716650"/>
            <a:ext cx="5439400" cy="44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20" name="Google Shape;520;p18:notes"/>
          <p:cNvSpPr/>
          <p:nvPr>
            <p:ph idx="2" type="sldImg"/>
          </p:nvPr>
        </p:nvSpPr>
        <p:spPr>
          <a:xfrm>
            <a:off x="1133425" y="744725"/>
            <a:ext cx="4533050" cy="37236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19:notes"/>
          <p:cNvSpPr txBox="1"/>
          <p:nvPr>
            <p:ph idx="1" type="body"/>
          </p:nvPr>
        </p:nvSpPr>
        <p:spPr>
          <a:xfrm>
            <a:off x="679925" y="4716650"/>
            <a:ext cx="5439400" cy="44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34" name="Google Shape;534;p19:notes"/>
          <p:cNvSpPr/>
          <p:nvPr>
            <p:ph idx="2" type="sldImg"/>
          </p:nvPr>
        </p:nvSpPr>
        <p:spPr>
          <a:xfrm>
            <a:off x="1133425" y="744725"/>
            <a:ext cx="4533050" cy="37236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3:notes"/>
          <p:cNvSpPr txBox="1"/>
          <p:nvPr>
            <p:ph idx="1" type="body"/>
          </p:nvPr>
        </p:nvSpPr>
        <p:spPr>
          <a:xfrm>
            <a:off x="679925" y="4716650"/>
            <a:ext cx="5439400" cy="44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3" name="Google Shape;93;p3:notes"/>
          <p:cNvSpPr/>
          <p:nvPr>
            <p:ph idx="2" type="sldImg"/>
          </p:nvPr>
        </p:nvSpPr>
        <p:spPr>
          <a:xfrm>
            <a:off x="1133425" y="744725"/>
            <a:ext cx="4533050" cy="37236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20:notes"/>
          <p:cNvSpPr txBox="1"/>
          <p:nvPr>
            <p:ph idx="1" type="body"/>
          </p:nvPr>
        </p:nvSpPr>
        <p:spPr>
          <a:xfrm>
            <a:off x="679925" y="4716650"/>
            <a:ext cx="5439400" cy="44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42" name="Google Shape;542;p20:notes"/>
          <p:cNvSpPr/>
          <p:nvPr>
            <p:ph idx="2" type="sldImg"/>
          </p:nvPr>
        </p:nvSpPr>
        <p:spPr>
          <a:xfrm>
            <a:off x="1133425" y="744725"/>
            <a:ext cx="4533050" cy="37236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21:notes"/>
          <p:cNvSpPr txBox="1"/>
          <p:nvPr>
            <p:ph idx="1" type="body"/>
          </p:nvPr>
        </p:nvSpPr>
        <p:spPr>
          <a:xfrm>
            <a:off x="679925" y="4716650"/>
            <a:ext cx="5439400" cy="44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50" name="Google Shape;550;p21:notes"/>
          <p:cNvSpPr/>
          <p:nvPr>
            <p:ph idx="2" type="sldImg"/>
          </p:nvPr>
        </p:nvSpPr>
        <p:spPr>
          <a:xfrm>
            <a:off x="1133425" y="744725"/>
            <a:ext cx="4533050" cy="37236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22:notes"/>
          <p:cNvSpPr txBox="1"/>
          <p:nvPr>
            <p:ph idx="1" type="body"/>
          </p:nvPr>
        </p:nvSpPr>
        <p:spPr>
          <a:xfrm>
            <a:off x="679925" y="4716650"/>
            <a:ext cx="5439400" cy="44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58" name="Google Shape;558;p22:notes"/>
          <p:cNvSpPr/>
          <p:nvPr>
            <p:ph idx="2" type="sldImg"/>
          </p:nvPr>
        </p:nvSpPr>
        <p:spPr>
          <a:xfrm>
            <a:off x="1133425" y="744725"/>
            <a:ext cx="4533050" cy="37236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24:notes"/>
          <p:cNvSpPr txBox="1"/>
          <p:nvPr>
            <p:ph idx="1" type="body"/>
          </p:nvPr>
        </p:nvSpPr>
        <p:spPr>
          <a:xfrm>
            <a:off x="679925" y="4716650"/>
            <a:ext cx="5439400" cy="44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66" name="Google Shape;566;p24:notes"/>
          <p:cNvSpPr/>
          <p:nvPr>
            <p:ph idx="2" type="sldImg"/>
          </p:nvPr>
        </p:nvSpPr>
        <p:spPr>
          <a:xfrm>
            <a:off x="1133425" y="744725"/>
            <a:ext cx="4533050" cy="37236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23:notes"/>
          <p:cNvSpPr txBox="1"/>
          <p:nvPr>
            <p:ph idx="1" type="body"/>
          </p:nvPr>
        </p:nvSpPr>
        <p:spPr>
          <a:xfrm>
            <a:off x="679925" y="4716650"/>
            <a:ext cx="5439400" cy="44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72" name="Google Shape;572;p23:notes"/>
          <p:cNvSpPr/>
          <p:nvPr>
            <p:ph idx="2" type="sldImg"/>
          </p:nvPr>
        </p:nvSpPr>
        <p:spPr>
          <a:xfrm>
            <a:off x="1133425" y="744725"/>
            <a:ext cx="4533050" cy="37236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25:notes"/>
          <p:cNvSpPr txBox="1"/>
          <p:nvPr>
            <p:ph idx="1" type="body"/>
          </p:nvPr>
        </p:nvSpPr>
        <p:spPr>
          <a:xfrm>
            <a:off x="679925" y="4716650"/>
            <a:ext cx="5439400" cy="44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90" name="Google Shape;590;p25:notes"/>
          <p:cNvSpPr/>
          <p:nvPr>
            <p:ph idx="2" type="sldImg"/>
          </p:nvPr>
        </p:nvSpPr>
        <p:spPr>
          <a:xfrm>
            <a:off x="1133425" y="744725"/>
            <a:ext cx="4533050" cy="37236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25f5a9e262f_0_0:notes"/>
          <p:cNvSpPr txBox="1"/>
          <p:nvPr>
            <p:ph idx="1" type="body"/>
          </p:nvPr>
        </p:nvSpPr>
        <p:spPr>
          <a:xfrm>
            <a:off x="679925" y="4716650"/>
            <a:ext cx="5439300" cy="44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04" name="Google Shape;604;g25f5a9e262f_0_0:notes"/>
          <p:cNvSpPr/>
          <p:nvPr>
            <p:ph idx="2" type="sldImg"/>
          </p:nvPr>
        </p:nvSpPr>
        <p:spPr>
          <a:xfrm>
            <a:off x="1133425" y="744725"/>
            <a:ext cx="4533000" cy="3723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23bf937a62e_0_70:notes"/>
          <p:cNvSpPr txBox="1"/>
          <p:nvPr>
            <p:ph idx="1" type="body"/>
          </p:nvPr>
        </p:nvSpPr>
        <p:spPr>
          <a:xfrm>
            <a:off x="679925" y="4716650"/>
            <a:ext cx="5439300" cy="44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12" name="Google Shape;612;g23bf937a62e_0_70:notes"/>
          <p:cNvSpPr/>
          <p:nvPr>
            <p:ph idx="2" type="sldImg"/>
          </p:nvPr>
        </p:nvSpPr>
        <p:spPr>
          <a:xfrm>
            <a:off x="1133425" y="744725"/>
            <a:ext cx="4533000" cy="3723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4:notes"/>
          <p:cNvSpPr txBox="1"/>
          <p:nvPr>
            <p:ph idx="1" type="body"/>
          </p:nvPr>
        </p:nvSpPr>
        <p:spPr>
          <a:xfrm>
            <a:off x="679925" y="4716650"/>
            <a:ext cx="5439400" cy="44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9" name="Google Shape;99;p4:notes"/>
          <p:cNvSpPr/>
          <p:nvPr>
            <p:ph idx="2" type="sldImg"/>
          </p:nvPr>
        </p:nvSpPr>
        <p:spPr>
          <a:xfrm>
            <a:off x="1133425" y="744725"/>
            <a:ext cx="4533050" cy="37236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3bf937a62e_0_24:notes"/>
          <p:cNvSpPr/>
          <p:nvPr>
            <p:ph idx="2" type="sldImg"/>
          </p:nvPr>
        </p:nvSpPr>
        <p:spPr>
          <a:xfrm>
            <a:off x="1133425" y="744725"/>
            <a:ext cx="4533000" cy="3723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23bf937a62e_0_24:notes"/>
          <p:cNvSpPr txBox="1"/>
          <p:nvPr>
            <p:ph idx="1" type="body"/>
          </p:nvPr>
        </p:nvSpPr>
        <p:spPr>
          <a:xfrm>
            <a:off x="679925" y="4716650"/>
            <a:ext cx="5439300" cy="446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3bf937a62e_0_47:notes"/>
          <p:cNvSpPr/>
          <p:nvPr>
            <p:ph idx="2" type="sldImg"/>
          </p:nvPr>
        </p:nvSpPr>
        <p:spPr>
          <a:xfrm>
            <a:off x="1133425" y="744725"/>
            <a:ext cx="4533000" cy="3723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23bf937a62e_0_47:notes"/>
          <p:cNvSpPr txBox="1"/>
          <p:nvPr>
            <p:ph idx="1" type="body"/>
          </p:nvPr>
        </p:nvSpPr>
        <p:spPr>
          <a:xfrm>
            <a:off x="679925" y="4716650"/>
            <a:ext cx="5439300" cy="446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3bf937a62e_0_34:notes"/>
          <p:cNvSpPr/>
          <p:nvPr>
            <p:ph idx="2" type="sldImg"/>
          </p:nvPr>
        </p:nvSpPr>
        <p:spPr>
          <a:xfrm>
            <a:off x="1133425" y="744725"/>
            <a:ext cx="4533000" cy="3723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23bf937a62e_0_34:notes"/>
          <p:cNvSpPr txBox="1"/>
          <p:nvPr>
            <p:ph idx="1" type="body"/>
          </p:nvPr>
        </p:nvSpPr>
        <p:spPr>
          <a:xfrm>
            <a:off x="679925" y="4716650"/>
            <a:ext cx="5439300" cy="446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7:notes"/>
          <p:cNvSpPr txBox="1"/>
          <p:nvPr>
            <p:ph idx="1" type="body"/>
          </p:nvPr>
        </p:nvSpPr>
        <p:spPr>
          <a:xfrm>
            <a:off x="679925" y="4716650"/>
            <a:ext cx="5439400" cy="44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2" name="Google Shape;132;p7:notes"/>
          <p:cNvSpPr/>
          <p:nvPr>
            <p:ph idx="2" type="sldImg"/>
          </p:nvPr>
        </p:nvSpPr>
        <p:spPr>
          <a:xfrm>
            <a:off x="1133425" y="744725"/>
            <a:ext cx="4533050" cy="37236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8:notes"/>
          <p:cNvSpPr txBox="1"/>
          <p:nvPr>
            <p:ph idx="1" type="body"/>
          </p:nvPr>
        </p:nvSpPr>
        <p:spPr>
          <a:xfrm>
            <a:off x="679925" y="4716650"/>
            <a:ext cx="5439400" cy="44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2" name="Google Shape;152;p8:notes"/>
          <p:cNvSpPr/>
          <p:nvPr>
            <p:ph idx="2" type="sldImg"/>
          </p:nvPr>
        </p:nvSpPr>
        <p:spPr>
          <a:xfrm>
            <a:off x="1133425" y="744725"/>
            <a:ext cx="4533050" cy="37236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9:notes"/>
          <p:cNvSpPr txBox="1"/>
          <p:nvPr>
            <p:ph idx="1" type="body"/>
          </p:nvPr>
        </p:nvSpPr>
        <p:spPr>
          <a:xfrm>
            <a:off x="679925" y="4716650"/>
            <a:ext cx="5439400" cy="44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29" name="Google Shape;329;p9:notes"/>
          <p:cNvSpPr/>
          <p:nvPr>
            <p:ph idx="2" type="sldImg"/>
          </p:nvPr>
        </p:nvSpPr>
        <p:spPr>
          <a:xfrm>
            <a:off x="1133425" y="744725"/>
            <a:ext cx="4533050" cy="37236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投影片" showMasterSp="0" type="title">
  <p:cSld name="TITLE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"/>
          <p:cNvSpPr/>
          <p:nvPr/>
        </p:nvSpPr>
        <p:spPr>
          <a:xfrm>
            <a:off x="660400" y="1238250"/>
            <a:ext cx="8585200" cy="914400"/>
          </a:xfrm>
          <a:custGeom>
            <a:rect b="b" l="l" r="r" t="t"/>
            <a:pathLst>
              <a:path extrusionOk="0" h="1000" w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cap="flat" cmpd="sng" w="254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" name="Google Shape;15;p2"/>
          <p:cNvCxnSpPr/>
          <p:nvPr/>
        </p:nvCxnSpPr>
        <p:spPr>
          <a:xfrm>
            <a:off x="2146300" y="3981450"/>
            <a:ext cx="705485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" name="Google Shape;16;p2"/>
          <p:cNvSpPr txBox="1"/>
          <p:nvPr/>
        </p:nvSpPr>
        <p:spPr>
          <a:xfrm>
            <a:off x="5343525" y="6381750"/>
            <a:ext cx="3763963" cy="39687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1" lang="en-US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Digital Integrated Circuit Design Laboratory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" name="Google Shape;17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040813" y="6092825"/>
            <a:ext cx="827087" cy="7223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100" y="46038"/>
            <a:ext cx="811213" cy="719137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2"/>
          <p:cNvSpPr txBox="1"/>
          <p:nvPr/>
        </p:nvSpPr>
        <p:spPr>
          <a:xfrm>
            <a:off x="885825" y="42863"/>
            <a:ext cx="5380038" cy="71596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1" lang="en-US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Department of Computer Science and Information Engineering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1" lang="en-US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National Cheng Kung University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2"/>
          <p:cNvSpPr txBox="1"/>
          <p:nvPr>
            <p:ph type="ctrTitle"/>
          </p:nvPr>
        </p:nvSpPr>
        <p:spPr>
          <a:xfrm>
            <a:off x="990600" y="1543050"/>
            <a:ext cx="8258175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i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2"/>
          <p:cNvSpPr txBox="1"/>
          <p:nvPr>
            <p:ph idx="1" type="subTitle"/>
          </p:nvPr>
        </p:nvSpPr>
        <p:spPr>
          <a:xfrm>
            <a:off x="2146300" y="3981450"/>
            <a:ext cx="70993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560"/>
              <a:buFont typeface="Noto Sans Symbols"/>
              <a:buNone/>
              <a:defRPr b="0" sz="2400"/>
            </a:lvl1pPr>
            <a:lvl2pPr lvl="1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080"/>
              <a:buChar char="❑"/>
              <a:defRPr/>
            </a:lvl2pPr>
            <a:lvl3pPr lvl="2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7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260"/>
              <a:buChar char="❑"/>
              <a:defRPr/>
            </a:lvl4pPr>
            <a:lvl5pPr lvl="4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▪"/>
              <a:defRPr/>
            </a:lvl5pPr>
            <a:lvl6pPr lvl="5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▪"/>
              <a:defRPr/>
            </a:lvl6pPr>
            <a:lvl7pPr lvl="6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▪"/>
              <a:defRPr/>
            </a:lvl7pPr>
            <a:lvl8pPr lvl="7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▪"/>
              <a:defRPr/>
            </a:lvl8pPr>
            <a:lvl9pPr lvl="8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▪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及直排文字" type="vertTx">
  <p:cSld name="VERTICAL_TEX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1"/>
          <p:cNvSpPr txBox="1"/>
          <p:nvPr>
            <p:ph type="title"/>
          </p:nvPr>
        </p:nvSpPr>
        <p:spPr>
          <a:xfrm>
            <a:off x="495300" y="277813"/>
            <a:ext cx="9217025" cy="12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11"/>
          <p:cNvSpPr txBox="1"/>
          <p:nvPr>
            <p:ph idx="1" type="body"/>
          </p:nvPr>
        </p:nvSpPr>
        <p:spPr>
          <a:xfrm rot="5400000">
            <a:off x="2820194" y="-840581"/>
            <a:ext cx="4567237" cy="92170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02895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70"/>
              <a:buChar char="■"/>
              <a:defRPr/>
            </a:lvl1pPr>
            <a:lvl2pPr indent="-29718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080"/>
              <a:buChar char="❑"/>
              <a:defRPr/>
            </a:lvl2pPr>
            <a:lvl3pPr indent="-302894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70"/>
              <a:buChar char="■"/>
              <a:defRPr/>
            </a:lvl3pPr>
            <a:lvl4pPr indent="-30861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260"/>
              <a:buChar char="❑"/>
              <a:defRPr/>
            </a:lvl4pPr>
            <a:lvl5pPr indent="-314325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▪"/>
              <a:defRPr/>
            </a:lvl5pPr>
            <a:lvl6pPr indent="-314325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▪"/>
              <a:defRPr/>
            </a:lvl6pPr>
            <a:lvl7pPr indent="-314325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▪"/>
              <a:defRPr/>
            </a:lvl7pPr>
            <a:lvl8pPr indent="-314325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▪"/>
              <a:defRPr/>
            </a:lvl8pPr>
            <a:lvl9pPr indent="-314325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▪"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0" type="dt"/>
          </p:nvPr>
        </p:nvSpPr>
        <p:spPr>
          <a:xfrm>
            <a:off x="495300" y="6243638"/>
            <a:ext cx="23114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384550" y="6248400"/>
            <a:ext cx="31369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2" type="sldNum"/>
          </p:nvPr>
        </p:nvSpPr>
        <p:spPr>
          <a:xfrm>
            <a:off x="7099300" y="6243638"/>
            <a:ext cx="23114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直排標題及文字" type="vertTitleAndTx">
  <p:cSld name="VERTICAL_TITLE_AND_VERTICAL_TEXT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/>
          <p:nvPr>
            <p:ph type="title"/>
          </p:nvPr>
        </p:nvSpPr>
        <p:spPr>
          <a:xfrm rot="5400000">
            <a:off x="5673726" y="2012951"/>
            <a:ext cx="5773737" cy="23034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12"/>
          <p:cNvSpPr txBox="1"/>
          <p:nvPr>
            <p:ph idx="1" type="body"/>
          </p:nvPr>
        </p:nvSpPr>
        <p:spPr>
          <a:xfrm rot="5400000">
            <a:off x="989013" y="-215900"/>
            <a:ext cx="5773737" cy="67611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02895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70"/>
              <a:buChar char="■"/>
              <a:defRPr/>
            </a:lvl1pPr>
            <a:lvl2pPr indent="-29718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080"/>
              <a:buChar char="❑"/>
              <a:defRPr/>
            </a:lvl2pPr>
            <a:lvl3pPr indent="-302894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70"/>
              <a:buChar char="■"/>
              <a:defRPr/>
            </a:lvl3pPr>
            <a:lvl4pPr indent="-30861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260"/>
              <a:buChar char="❑"/>
              <a:defRPr/>
            </a:lvl4pPr>
            <a:lvl5pPr indent="-314325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▪"/>
              <a:defRPr/>
            </a:lvl5pPr>
            <a:lvl6pPr indent="-314325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▪"/>
              <a:defRPr/>
            </a:lvl6pPr>
            <a:lvl7pPr indent="-314325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▪"/>
              <a:defRPr/>
            </a:lvl7pPr>
            <a:lvl8pPr indent="-314325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▪"/>
              <a:defRPr/>
            </a:lvl8pPr>
            <a:lvl9pPr indent="-314325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▪"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0" type="dt"/>
          </p:nvPr>
        </p:nvSpPr>
        <p:spPr>
          <a:xfrm>
            <a:off x="495300" y="6243638"/>
            <a:ext cx="23114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384550" y="6248400"/>
            <a:ext cx="31369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2" type="sldNum"/>
          </p:nvPr>
        </p:nvSpPr>
        <p:spPr>
          <a:xfrm>
            <a:off x="7099300" y="6243638"/>
            <a:ext cx="23114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及物件" type="obj">
  <p:cSld name="OBJECT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"/>
          <p:cNvSpPr txBox="1"/>
          <p:nvPr>
            <p:ph type="title"/>
          </p:nvPr>
        </p:nvSpPr>
        <p:spPr>
          <a:xfrm>
            <a:off x="495300" y="277813"/>
            <a:ext cx="9217025" cy="12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95300" y="1484313"/>
            <a:ext cx="9217025" cy="45672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02895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70"/>
              <a:buChar char="■"/>
              <a:defRPr/>
            </a:lvl1pPr>
            <a:lvl2pPr indent="-29718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080"/>
              <a:buChar char="❑"/>
              <a:defRPr/>
            </a:lvl2pPr>
            <a:lvl3pPr indent="-302894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70"/>
              <a:buChar char="■"/>
              <a:defRPr/>
            </a:lvl3pPr>
            <a:lvl4pPr indent="-30861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260"/>
              <a:buChar char="❑"/>
              <a:defRPr/>
            </a:lvl4pPr>
            <a:lvl5pPr indent="-314325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▪"/>
              <a:defRPr/>
            </a:lvl5pPr>
            <a:lvl6pPr indent="-314325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▪"/>
              <a:defRPr/>
            </a:lvl6pPr>
            <a:lvl7pPr indent="-314325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▪"/>
              <a:defRPr/>
            </a:lvl7pPr>
            <a:lvl8pPr indent="-314325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▪"/>
              <a:defRPr/>
            </a:lvl8pPr>
            <a:lvl9pPr indent="-314325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▪"/>
              <a:defRPr/>
            </a:lvl9pPr>
          </a:lstStyle>
          <a:p/>
        </p:txBody>
      </p:sp>
      <p:sp>
        <p:nvSpPr>
          <p:cNvPr id="25" name="Google Shape;25;p3"/>
          <p:cNvSpPr txBox="1"/>
          <p:nvPr>
            <p:ph idx="10" type="dt"/>
          </p:nvPr>
        </p:nvSpPr>
        <p:spPr>
          <a:xfrm>
            <a:off x="495300" y="6243638"/>
            <a:ext cx="23114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3"/>
          <p:cNvSpPr txBox="1"/>
          <p:nvPr>
            <p:ph idx="11" type="ftr"/>
          </p:nvPr>
        </p:nvSpPr>
        <p:spPr>
          <a:xfrm>
            <a:off x="3384550" y="6248400"/>
            <a:ext cx="31369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3"/>
          <p:cNvSpPr txBox="1"/>
          <p:nvPr>
            <p:ph idx="12" type="sldNum"/>
          </p:nvPr>
        </p:nvSpPr>
        <p:spPr>
          <a:xfrm>
            <a:off x="7099300" y="6243638"/>
            <a:ext cx="23114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空白" type="blank">
  <p:cSld name="BLANK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 txBox="1"/>
          <p:nvPr>
            <p:ph idx="10" type="dt"/>
          </p:nvPr>
        </p:nvSpPr>
        <p:spPr>
          <a:xfrm>
            <a:off x="495300" y="6243638"/>
            <a:ext cx="23114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1" type="ftr"/>
          </p:nvPr>
        </p:nvSpPr>
        <p:spPr>
          <a:xfrm>
            <a:off x="3384550" y="6248400"/>
            <a:ext cx="31369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4"/>
          <p:cNvSpPr txBox="1"/>
          <p:nvPr>
            <p:ph idx="12" type="sldNum"/>
          </p:nvPr>
        </p:nvSpPr>
        <p:spPr>
          <a:xfrm>
            <a:off x="7099300" y="6243638"/>
            <a:ext cx="23114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只有標題" type="titleOnly">
  <p:cSld name="TITLE_ONL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 txBox="1"/>
          <p:nvPr>
            <p:ph type="title"/>
          </p:nvPr>
        </p:nvSpPr>
        <p:spPr>
          <a:xfrm>
            <a:off x="495300" y="277813"/>
            <a:ext cx="9217025" cy="12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10" type="dt"/>
          </p:nvPr>
        </p:nvSpPr>
        <p:spPr>
          <a:xfrm>
            <a:off x="495300" y="6243638"/>
            <a:ext cx="23114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1" type="ftr"/>
          </p:nvPr>
        </p:nvSpPr>
        <p:spPr>
          <a:xfrm>
            <a:off x="3384550" y="6248400"/>
            <a:ext cx="31369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5"/>
          <p:cNvSpPr txBox="1"/>
          <p:nvPr>
            <p:ph idx="12" type="sldNum"/>
          </p:nvPr>
        </p:nvSpPr>
        <p:spPr>
          <a:xfrm>
            <a:off x="7099300" y="6243638"/>
            <a:ext cx="23114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章節標題" type="secHead">
  <p:cSld name="SECTION_HEADER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/>
          <p:nvPr>
            <p:ph type="title"/>
          </p:nvPr>
        </p:nvSpPr>
        <p:spPr>
          <a:xfrm>
            <a:off x="782638" y="4406900"/>
            <a:ext cx="84201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" type="body"/>
          </p:nvPr>
        </p:nvSpPr>
        <p:spPr>
          <a:xfrm>
            <a:off x="782638" y="2906713"/>
            <a:ext cx="84201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300"/>
              <a:buNone/>
              <a:defRPr sz="2000"/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08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040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980"/>
              <a:buNone/>
              <a:defRPr sz="1400"/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050"/>
              <a:buNone/>
              <a:defRPr sz="1400"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050"/>
              <a:buNone/>
              <a:defRPr sz="1400"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050"/>
              <a:buNone/>
              <a:defRPr sz="1400"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050"/>
              <a:buNone/>
              <a:defRPr sz="1400"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050"/>
              <a:buNone/>
              <a:defRPr sz="1400"/>
            </a:lvl9pPr>
          </a:lstStyle>
          <a:p/>
        </p:txBody>
      </p:sp>
      <p:sp>
        <p:nvSpPr>
          <p:cNvPr id="40" name="Google Shape;40;p6"/>
          <p:cNvSpPr txBox="1"/>
          <p:nvPr>
            <p:ph idx="10" type="dt"/>
          </p:nvPr>
        </p:nvSpPr>
        <p:spPr>
          <a:xfrm>
            <a:off x="495300" y="6243638"/>
            <a:ext cx="23114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6"/>
          <p:cNvSpPr txBox="1"/>
          <p:nvPr>
            <p:ph idx="11" type="ftr"/>
          </p:nvPr>
        </p:nvSpPr>
        <p:spPr>
          <a:xfrm>
            <a:off x="3384550" y="6248400"/>
            <a:ext cx="31369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12" type="sldNum"/>
          </p:nvPr>
        </p:nvSpPr>
        <p:spPr>
          <a:xfrm>
            <a:off x="7099300" y="6243638"/>
            <a:ext cx="23114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兩項物件" type="twoObj">
  <p:cSld name="TWO_OBJECTS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7"/>
          <p:cNvSpPr txBox="1"/>
          <p:nvPr>
            <p:ph type="title"/>
          </p:nvPr>
        </p:nvSpPr>
        <p:spPr>
          <a:xfrm>
            <a:off x="495300" y="277813"/>
            <a:ext cx="9217025" cy="12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7"/>
          <p:cNvSpPr txBox="1"/>
          <p:nvPr>
            <p:ph idx="1" type="body"/>
          </p:nvPr>
        </p:nvSpPr>
        <p:spPr>
          <a:xfrm>
            <a:off x="495300" y="1484313"/>
            <a:ext cx="4532313" cy="45672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417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820"/>
              <a:buChar char="■"/>
              <a:defRPr sz="2800"/>
            </a:lvl1pPr>
            <a:lvl2pPr indent="-32004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40"/>
              <a:buChar char="❑"/>
              <a:defRPr sz="2400"/>
            </a:lvl2pPr>
            <a:lvl3pPr indent="-31115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300"/>
              <a:buChar char="■"/>
              <a:defRPr sz="2000"/>
            </a:lvl3pPr>
            <a:lvl4pPr indent="-30861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260"/>
              <a:buChar char="❑"/>
              <a:defRPr sz="1800"/>
            </a:lvl4pPr>
            <a:lvl5pPr indent="-314325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▪"/>
              <a:defRPr sz="1800"/>
            </a:lvl5pPr>
            <a:lvl6pPr indent="-314325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▪"/>
              <a:defRPr sz="1800"/>
            </a:lvl6pPr>
            <a:lvl7pPr indent="-314325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▪"/>
              <a:defRPr sz="1800"/>
            </a:lvl7pPr>
            <a:lvl8pPr indent="-314325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▪"/>
              <a:defRPr sz="1800"/>
            </a:lvl8pPr>
            <a:lvl9pPr indent="-314325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▪"/>
              <a:defRPr sz="1800"/>
            </a:lvl9pPr>
          </a:lstStyle>
          <a:p/>
        </p:txBody>
      </p:sp>
      <p:sp>
        <p:nvSpPr>
          <p:cNvPr id="46" name="Google Shape;46;p7"/>
          <p:cNvSpPr txBox="1"/>
          <p:nvPr>
            <p:ph idx="2" type="body"/>
          </p:nvPr>
        </p:nvSpPr>
        <p:spPr>
          <a:xfrm>
            <a:off x="5180013" y="1484313"/>
            <a:ext cx="4532312" cy="45672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417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820"/>
              <a:buChar char="■"/>
              <a:defRPr sz="2800"/>
            </a:lvl1pPr>
            <a:lvl2pPr indent="-32004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40"/>
              <a:buChar char="❑"/>
              <a:defRPr sz="2400"/>
            </a:lvl2pPr>
            <a:lvl3pPr indent="-31115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300"/>
              <a:buChar char="■"/>
              <a:defRPr sz="2000"/>
            </a:lvl3pPr>
            <a:lvl4pPr indent="-30861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260"/>
              <a:buChar char="❑"/>
              <a:defRPr sz="1800"/>
            </a:lvl4pPr>
            <a:lvl5pPr indent="-314325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▪"/>
              <a:defRPr sz="1800"/>
            </a:lvl5pPr>
            <a:lvl6pPr indent="-314325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▪"/>
              <a:defRPr sz="1800"/>
            </a:lvl6pPr>
            <a:lvl7pPr indent="-314325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▪"/>
              <a:defRPr sz="1800"/>
            </a:lvl7pPr>
            <a:lvl8pPr indent="-314325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▪"/>
              <a:defRPr sz="1800"/>
            </a:lvl8pPr>
            <a:lvl9pPr indent="-314325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▪"/>
              <a:defRPr sz="1800"/>
            </a:lvl9pPr>
          </a:lstStyle>
          <a:p/>
        </p:txBody>
      </p:sp>
      <p:sp>
        <p:nvSpPr>
          <p:cNvPr id="47" name="Google Shape;47;p7"/>
          <p:cNvSpPr txBox="1"/>
          <p:nvPr>
            <p:ph idx="10" type="dt"/>
          </p:nvPr>
        </p:nvSpPr>
        <p:spPr>
          <a:xfrm>
            <a:off x="495300" y="6243638"/>
            <a:ext cx="23114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1" type="ftr"/>
          </p:nvPr>
        </p:nvSpPr>
        <p:spPr>
          <a:xfrm>
            <a:off x="3384550" y="6248400"/>
            <a:ext cx="31369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7099300" y="6243638"/>
            <a:ext cx="23114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比對" type="twoTxTwoObj">
  <p:cSld name="TWO_OBJECTS_WITH_TEX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/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" type="body"/>
          </p:nvPr>
        </p:nvSpPr>
        <p:spPr>
          <a:xfrm>
            <a:off x="495300" y="1535113"/>
            <a:ext cx="437673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56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7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12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2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2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2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2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200"/>
              <a:buNone/>
              <a:defRPr b="1" sz="1600"/>
            </a:lvl9pPr>
          </a:lstStyle>
          <a:p/>
        </p:txBody>
      </p:sp>
      <p:sp>
        <p:nvSpPr>
          <p:cNvPr id="53" name="Google Shape;53;p8"/>
          <p:cNvSpPr txBox="1"/>
          <p:nvPr>
            <p:ph idx="2" type="body"/>
          </p:nvPr>
        </p:nvSpPr>
        <p:spPr>
          <a:xfrm>
            <a:off x="495300" y="2174875"/>
            <a:ext cx="437673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2766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560"/>
              <a:buChar char="■"/>
              <a:defRPr sz="2400"/>
            </a:lvl1pPr>
            <a:lvl2pPr indent="-3048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❑"/>
              <a:defRPr sz="2000"/>
            </a:lvl2pPr>
            <a:lvl3pPr indent="-302894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70"/>
              <a:buChar char="■"/>
              <a:defRPr sz="1800"/>
            </a:lvl3pPr>
            <a:lvl4pPr indent="-299719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120"/>
              <a:buChar char="❑"/>
              <a:defRPr sz="1600"/>
            </a:lvl4pPr>
            <a:lvl5pPr indent="-3048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200"/>
              <a:buChar char="▪"/>
              <a:defRPr sz="1600"/>
            </a:lvl5pPr>
            <a:lvl6pPr indent="-3048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200"/>
              <a:buChar char="▪"/>
              <a:defRPr sz="1600"/>
            </a:lvl6pPr>
            <a:lvl7pPr indent="-3048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200"/>
              <a:buChar char="▪"/>
              <a:defRPr sz="1600"/>
            </a:lvl7pPr>
            <a:lvl8pPr indent="-3048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200"/>
              <a:buChar char="▪"/>
              <a:defRPr sz="1600"/>
            </a:lvl8pPr>
            <a:lvl9pPr indent="-3048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200"/>
              <a:buChar char="▪"/>
              <a:defRPr sz="1600"/>
            </a:lvl9pPr>
          </a:lstStyle>
          <a:p/>
        </p:txBody>
      </p:sp>
      <p:sp>
        <p:nvSpPr>
          <p:cNvPr id="54" name="Google Shape;54;p8"/>
          <p:cNvSpPr txBox="1"/>
          <p:nvPr>
            <p:ph idx="3" type="body"/>
          </p:nvPr>
        </p:nvSpPr>
        <p:spPr>
          <a:xfrm>
            <a:off x="5032375" y="1535113"/>
            <a:ext cx="437832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56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7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12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2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2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2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2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200"/>
              <a:buNone/>
              <a:defRPr b="1" sz="1600"/>
            </a:lvl9pPr>
          </a:lstStyle>
          <a:p/>
        </p:txBody>
      </p:sp>
      <p:sp>
        <p:nvSpPr>
          <p:cNvPr id="55" name="Google Shape;55;p8"/>
          <p:cNvSpPr txBox="1"/>
          <p:nvPr>
            <p:ph idx="4" type="body"/>
          </p:nvPr>
        </p:nvSpPr>
        <p:spPr>
          <a:xfrm>
            <a:off x="5032375" y="2174875"/>
            <a:ext cx="437832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2766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560"/>
              <a:buChar char="■"/>
              <a:defRPr sz="2400"/>
            </a:lvl1pPr>
            <a:lvl2pPr indent="-3048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❑"/>
              <a:defRPr sz="2000"/>
            </a:lvl2pPr>
            <a:lvl3pPr indent="-302894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70"/>
              <a:buChar char="■"/>
              <a:defRPr sz="1800"/>
            </a:lvl3pPr>
            <a:lvl4pPr indent="-299719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120"/>
              <a:buChar char="❑"/>
              <a:defRPr sz="1600"/>
            </a:lvl4pPr>
            <a:lvl5pPr indent="-3048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200"/>
              <a:buChar char="▪"/>
              <a:defRPr sz="1600"/>
            </a:lvl5pPr>
            <a:lvl6pPr indent="-3048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200"/>
              <a:buChar char="▪"/>
              <a:defRPr sz="1600"/>
            </a:lvl6pPr>
            <a:lvl7pPr indent="-3048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200"/>
              <a:buChar char="▪"/>
              <a:defRPr sz="1600"/>
            </a:lvl7pPr>
            <a:lvl8pPr indent="-3048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200"/>
              <a:buChar char="▪"/>
              <a:defRPr sz="1600"/>
            </a:lvl8pPr>
            <a:lvl9pPr indent="-3048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200"/>
              <a:buChar char="▪"/>
              <a:defRPr sz="1600"/>
            </a:lvl9pPr>
          </a:lstStyle>
          <a:p/>
        </p:txBody>
      </p:sp>
      <p:sp>
        <p:nvSpPr>
          <p:cNvPr id="56" name="Google Shape;56;p8"/>
          <p:cNvSpPr txBox="1"/>
          <p:nvPr>
            <p:ph idx="10" type="dt"/>
          </p:nvPr>
        </p:nvSpPr>
        <p:spPr>
          <a:xfrm>
            <a:off x="495300" y="6243638"/>
            <a:ext cx="23114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8"/>
          <p:cNvSpPr txBox="1"/>
          <p:nvPr>
            <p:ph idx="11" type="ftr"/>
          </p:nvPr>
        </p:nvSpPr>
        <p:spPr>
          <a:xfrm>
            <a:off x="3384550" y="6248400"/>
            <a:ext cx="31369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8"/>
          <p:cNvSpPr txBox="1"/>
          <p:nvPr>
            <p:ph idx="12" type="sldNum"/>
          </p:nvPr>
        </p:nvSpPr>
        <p:spPr>
          <a:xfrm>
            <a:off x="7099300" y="6243638"/>
            <a:ext cx="23114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含標題的內容" type="objTx">
  <p:cSld name="OBJECT_WITH_CAPTION_TEXT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 txBox="1"/>
          <p:nvPr>
            <p:ph type="title"/>
          </p:nvPr>
        </p:nvSpPr>
        <p:spPr>
          <a:xfrm>
            <a:off x="495300" y="273050"/>
            <a:ext cx="3259138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9"/>
          <p:cNvSpPr txBox="1"/>
          <p:nvPr>
            <p:ph idx="1" type="body"/>
          </p:nvPr>
        </p:nvSpPr>
        <p:spPr>
          <a:xfrm>
            <a:off x="3873500" y="273050"/>
            <a:ext cx="553720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6068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2080"/>
              <a:buChar char="■"/>
              <a:defRPr sz="3200"/>
            </a:lvl1pPr>
            <a:lvl2pPr indent="-33528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680"/>
              <a:buChar char="❑"/>
              <a:defRPr sz="2800"/>
            </a:lvl2pPr>
            <a:lvl3pPr indent="-32766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56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❑"/>
              <a:defRPr sz="2000"/>
            </a:lvl4pPr>
            <a:lvl5pPr indent="-32385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500"/>
              <a:buChar char="▪"/>
              <a:defRPr sz="2000"/>
            </a:lvl5pPr>
            <a:lvl6pPr indent="-32385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500"/>
              <a:buChar char="▪"/>
              <a:defRPr sz="2000"/>
            </a:lvl6pPr>
            <a:lvl7pPr indent="-32385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500"/>
              <a:buChar char="▪"/>
              <a:defRPr sz="2000"/>
            </a:lvl7pPr>
            <a:lvl8pPr indent="-32385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500"/>
              <a:buChar char="▪"/>
              <a:defRPr sz="2000"/>
            </a:lvl8pPr>
            <a:lvl9pPr indent="-32385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500"/>
              <a:buChar char="▪"/>
              <a:defRPr sz="2000"/>
            </a:lvl9pPr>
          </a:lstStyle>
          <a:p/>
        </p:txBody>
      </p:sp>
      <p:sp>
        <p:nvSpPr>
          <p:cNvPr id="62" name="Google Shape;62;p9"/>
          <p:cNvSpPr txBox="1"/>
          <p:nvPr>
            <p:ph idx="2" type="body"/>
          </p:nvPr>
        </p:nvSpPr>
        <p:spPr>
          <a:xfrm>
            <a:off x="495300" y="1435100"/>
            <a:ext cx="3259138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91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72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65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63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675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675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675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675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675"/>
              <a:buNone/>
              <a:defRPr sz="900"/>
            </a:lvl9pPr>
          </a:lstStyle>
          <a:p/>
        </p:txBody>
      </p:sp>
      <p:sp>
        <p:nvSpPr>
          <p:cNvPr id="63" name="Google Shape;63;p9"/>
          <p:cNvSpPr txBox="1"/>
          <p:nvPr>
            <p:ph idx="10" type="dt"/>
          </p:nvPr>
        </p:nvSpPr>
        <p:spPr>
          <a:xfrm>
            <a:off x="495300" y="6243638"/>
            <a:ext cx="23114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384550" y="6248400"/>
            <a:ext cx="31369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2" type="sldNum"/>
          </p:nvPr>
        </p:nvSpPr>
        <p:spPr>
          <a:xfrm>
            <a:off x="7099300" y="6243638"/>
            <a:ext cx="23114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含標題的圖片" type="picTx">
  <p:cSld name="PICTURE_WITH_CAPTION_TEXT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/>
          <p:nvPr>
            <p:ph type="title"/>
          </p:nvPr>
        </p:nvSpPr>
        <p:spPr>
          <a:xfrm>
            <a:off x="1941513" y="4800600"/>
            <a:ext cx="59436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10"/>
          <p:cNvSpPr/>
          <p:nvPr>
            <p:ph idx="2" type="pic"/>
          </p:nvPr>
        </p:nvSpPr>
        <p:spPr>
          <a:xfrm>
            <a:off x="1941513" y="612775"/>
            <a:ext cx="59436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1941513" y="5367338"/>
            <a:ext cx="59436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91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72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65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63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675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675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675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675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675"/>
              <a:buNone/>
              <a:defRPr sz="900"/>
            </a:lvl9pPr>
          </a:lstStyle>
          <a:p/>
        </p:txBody>
      </p:sp>
      <p:sp>
        <p:nvSpPr>
          <p:cNvPr id="70" name="Google Shape;70;p10"/>
          <p:cNvSpPr txBox="1"/>
          <p:nvPr>
            <p:ph idx="10" type="dt"/>
          </p:nvPr>
        </p:nvSpPr>
        <p:spPr>
          <a:xfrm>
            <a:off x="495300" y="6243638"/>
            <a:ext cx="23114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384550" y="6248400"/>
            <a:ext cx="31369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7099300" y="6243638"/>
            <a:ext cx="23114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95300" y="277813"/>
            <a:ext cx="9217025" cy="12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95300" y="1484313"/>
            <a:ext cx="9217025" cy="45672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4170" lvl="0" marL="4572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1820"/>
              <a:buFont typeface="Noto Sans Symbols"/>
              <a:buChar char="■"/>
              <a:defRPr b="1" i="0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2419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2"/>
              </a:buClr>
              <a:buSzPts val="1320"/>
              <a:buFont typeface="Noto Sans Symbols"/>
              <a:buChar char="❑"/>
              <a:defRPr b="1" i="0" sz="2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111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Noto Sans Symbols"/>
              <a:buChar char="■"/>
              <a:defRPr b="1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0861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260"/>
              <a:buFont typeface="Noto Sans Symbols"/>
              <a:buChar char="❑"/>
              <a:defRPr b="1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238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2385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2385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2385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385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495300" y="6243638"/>
            <a:ext cx="23114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3384550" y="6248400"/>
            <a:ext cx="31369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7099300" y="6243638"/>
            <a:ext cx="23114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" name="Google Shape;11;p1"/>
          <p:cNvSpPr/>
          <p:nvPr/>
        </p:nvSpPr>
        <p:spPr>
          <a:xfrm>
            <a:off x="412750" y="228600"/>
            <a:ext cx="8915400" cy="609600"/>
          </a:xfrm>
          <a:custGeom>
            <a:rect b="b" l="l" r="r" t="t"/>
            <a:pathLst>
              <a:path extrusionOk="0" h="1000" w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" name="Google Shape;12;p1"/>
          <p:cNvCxnSpPr/>
          <p:nvPr/>
        </p:nvCxnSpPr>
        <p:spPr>
          <a:xfrm>
            <a:off x="495300" y="6172200"/>
            <a:ext cx="89154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Relationship Id="rId4" Type="http://schemas.openxmlformats.org/officeDocument/2006/relationships/image" Target="../media/image2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1.png"/><Relationship Id="rId4" Type="http://schemas.openxmlformats.org/officeDocument/2006/relationships/image" Target="../media/image15.png"/><Relationship Id="rId5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8.jpg"/><Relationship Id="rId4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jpg"/><Relationship Id="rId4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0.jpg"/><Relationship Id="rId4" Type="http://schemas.openxmlformats.org/officeDocument/2006/relationships/image" Target="../media/image17.jpg"/><Relationship Id="rId5" Type="http://schemas.openxmlformats.org/officeDocument/2006/relationships/image" Target="../media/image23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9.jpg"/><Relationship Id="rId4" Type="http://schemas.openxmlformats.org/officeDocument/2006/relationships/image" Target="../media/image18.jpg"/><Relationship Id="rId5" Type="http://schemas.openxmlformats.org/officeDocument/2006/relationships/image" Target="../media/image1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5.jpg"/><Relationship Id="rId4" Type="http://schemas.openxmlformats.org/officeDocument/2006/relationships/image" Target="../media/image1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0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8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9.jpg"/><Relationship Id="rId4" Type="http://schemas.openxmlformats.org/officeDocument/2006/relationships/image" Target="../media/image9.png"/><Relationship Id="rId5" Type="http://schemas.openxmlformats.org/officeDocument/2006/relationships/image" Target="../media/image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Relationship Id="rId4" Type="http://schemas.openxmlformats.org/officeDocument/2006/relationships/image" Target="../media/image3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jpg"/><Relationship Id="rId4" Type="http://schemas.openxmlformats.org/officeDocument/2006/relationships/image" Target="../media/image6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jpg"/><Relationship Id="rId4" Type="http://schemas.openxmlformats.org/officeDocument/2006/relationships/image" Target="../media/image5.png"/><Relationship Id="rId5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3"/>
          <p:cNvSpPr txBox="1"/>
          <p:nvPr>
            <p:ph idx="1" type="subTitle"/>
          </p:nvPr>
        </p:nvSpPr>
        <p:spPr>
          <a:xfrm>
            <a:off x="1165318" y="4628030"/>
            <a:ext cx="7099300" cy="14239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20"/>
              <a:buNone/>
            </a:pPr>
            <a:r>
              <a:rPr lang="en-US" sz="2800">
                <a:latin typeface="Arial"/>
                <a:ea typeface="Arial"/>
                <a:cs typeface="Arial"/>
                <a:sym typeface="Arial"/>
              </a:rPr>
              <a:t>陳培殷</a:t>
            </a:r>
            <a:endParaRPr sz="2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820"/>
              <a:buNone/>
            </a:pPr>
            <a:r>
              <a:rPr lang="en-US" sz="2800">
                <a:latin typeface="Arial"/>
                <a:ea typeface="Arial"/>
                <a:cs typeface="Arial"/>
                <a:sym typeface="Arial"/>
              </a:rPr>
              <a:t>國立成功大學   資訊工程系</a:t>
            </a:r>
            <a:endParaRPr sz="2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13"/>
          <p:cNvSpPr txBox="1"/>
          <p:nvPr/>
        </p:nvSpPr>
        <p:spPr>
          <a:xfrm>
            <a:off x="764605" y="1960871"/>
            <a:ext cx="8258100" cy="142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1" lang="en-US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數位系統實驗</a:t>
            </a:r>
            <a:endParaRPr b="1" i="1" sz="3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1"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LAB-01</a:t>
            </a:r>
            <a:endParaRPr b="1" i="1" sz="36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2"/>
          <p:cNvSpPr/>
          <p:nvPr/>
        </p:nvSpPr>
        <p:spPr>
          <a:xfrm>
            <a:off x="438825" y="1183825"/>
            <a:ext cx="9042000" cy="5327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9" name="Google Shape;349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32208" y="1684526"/>
            <a:ext cx="1100137" cy="122396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04f13" id="350" name="Google Shape;350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67313" y="2665530"/>
            <a:ext cx="6049963" cy="4019550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22"/>
          <p:cNvSpPr/>
          <p:nvPr/>
        </p:nvSpPr>
        <p:spPr>
          <a:xfrm>
            <a:off x="968639" y="2756019"/>
            <a:ext cx="873125" cy="250825"/>
          </a:xfrm>
          <a:custGeom>
            <a:rect b="b" l="l" r="r" t="t"/>
            <a:pathLst>
              <a:path extrusionOk="0" h="158" w="550">
                <a:moveTo>
                  <a:pt x="0" y="0"/>
                </a:moveTo>
                <a:lnTo>
                  <a:pt x="275" y="0"/>
                </a:lnTo>
                <a:moveTo>
                  <a:pt x="0" y="158"/>
                </a:moveTo>
                <a:lnTo>
                  <a:pt x="275" y="158"/>
                </a:lnTo>
                <a:moveTo>
                  <a:pt x="550" y="79"/>
                </a:moveTo>
                <a:lnTo>
                  <a:pt x="275" y="79"/>
                </a:lnTo>
              </a:path>
            </a:pathLst>
          </a:custGeom>
          <a:noFill/>
          <a:ln cap="rnd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2" name="Google Shape;352;p22"/>
          <p:cNvSpPr/>
          <p:nvPr/>
        </p:nvSpPr>
        <p:spPr>
          <a:xfrm>
            <a:off x="1122625" y="2630605"/>
            <a:ext cx="566738" cy="501650"/>
          </a:xfrm>
          <a:custGeom>
            <a:rect b="b" l="l" r="r" t="t"/>
            <a:pathLst>
              <a:path extrusionOk="0" h="320" w="426">
                <a:moveTo>
                  <a:pt x="426" y="160"/>
                </a:moveTo>
                <a:cubicBezTo>
                  <a:pt x="375" y="239"/>
                  <a:pt x="264" y="299"/>
                  <a:pt x="128" y="320"/>
                </a:cubicBezTo>
                <a:lnTo>
                  <a:pt x="0" y="320"/>
                </a:lnTo>
                <a:cubicBezTo>
                  <a:pt x="79" y="219"/>
                  <a:pt x="79" y="102"/>
                  <a:pt x="0" y="0"/>
                </a:cubicBezTo>
                <a:lnTo>
                  <a:pt x="128" y="0"/>
                </a:lnTo>
                <a:cubicBezTo>
                  <a:pt x="265" y="21"/>
                  <a:pt x="376" y="81"/>
                  <a:pt x="426" y="160"/>
                </a:cubicBez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3" name="Google Shape;353;p22"/>
          <p:cNvSpPr/>
          <p:nvPr/>
        </p:nvSpPr>
        <p:spPr>
          <a:xfrm>
            <a:off x="1122625" y="2630605"/>
            <a:ext cx="566738" cy="501650"/>
          </a:xfrm>
          <a:custGeom>
            <a:rect b="b" l="l" r="r" t="t"/>
            <a:pathLst>
              <a:path extrusionOk="0" h="320" w="426">
                <a:moveTo>
                  <a:pt x="426" y="160"/>
                </a:moveTo>
                <a:cubicBezTo>
                  <a:pt x="375" y="239"/>
                  <a:pt x="264" y="299"/>
                  <a:pt x="128" y="320"/>
                </a:cubicBezTo>
                <a:lnTo>
                  <a:pt x="0" y="320"/>
                </a:lnTo>
                <a:cubicBezTo>
                  <a:pt x="79" y="219"/>
                  <a:pt x="79" y="102"/>
                  <a:pt x="0" y="0"/>
                </a:cubicBezTo>
                <a:lnTo>
                  <a:pt x="128" y="0"/>
                </a:lnTo>
                <a:cubicBezTo>
                  <a:pt x="265" y="21"/>
                  <a:pt x="376" y="81"/>
                  <a:pt x="426" y="160"/>
                </a:cubicBezTo>
                <a:close/>
              </a:path>
            </a:pathLst>
          </a:custGeom>
          <a:noFill/>
          <a:ln cap="rnd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" name="Google Shape;354;p22"/>
          <p:cNvSpPr/>
          <p:nvPr/>
        </p:nvSpPr>
        <p:spPr>
          <a:xfrm>
            <a:off x="1122625" y="2630605"/>
            <a:ext cx="566738" cy="501650"/>
          </a:xfrm>
          <a:custGeom>
            <a:rect b="b" l="l" r="r" t="t"/>
            <a:pathLst>
              <a:path extrusionOk="0" h="320" w="426">
                <a:moveTo>
                  <a:pt x="262" y="320"/>
                </a:moveTo>
                <a:lnTo>
                  <a:pt x="0" y="320"/>
                </a:lnTo>
                <a:lnTo>
                  <a:pt x="0" y="0"/>
                </a:lnTo>
                <a:lnTo>
                  <a:pt x="262" y="0"/>
                </a:lnTo>
                <a:cubicBezTo>
                  <a:pt x="353" y="0"/>
                  <a:pt x="426" y="72"/>
                  <a:pt x="426" y="160"/>
                </a:cubicBezTo>
                <a:cubicBezTo>
                  <a:pt x="426" y="249"/>
                  <a:pt x="353" y="320"/>
                  <a:pt x="262" y="320"/>
                </a:cubicBezTo>
                <a:cubicBezTo>
                  <a:pt x="262" y="320"/>
                  <a:pt x="262" y="320"/>
                  <a:pt x="262" y="320"/>
                </a:cubicBez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" name="Google Shape;355;p22"/>
          <p:cNvSpPr/>
          <p:nvPr/>
        </p:nvSpPr>
        <p:spPr>
          <a:xfrm>
            <a:off x="968639" y="3511669"/>
            <a:ext cx="873125" cy="250825"/>
          </a:xfrm>
          <a:custGeom>
            <a:rect b="b" l="l" r="r" t="t"/>
            <a:pathLst>
              <a:path extrusionOk="0" h="158" w="550">
                <a:moveTo>
                  <a:pt x="0" y="0"/>
                </a:moveTo>
                <a:lnTo>
                  <a:pt x="275" y="0"/>
                </a:lnTo>
                <a:moveTo>
                  <a:pt x="0" y="158"/>
                </a:moveTo>
                <a:lnTo>
                  <a:pt x="275" y="158"/>
                </a:lnTo>
                <a:moveTo>
                  <a:pt x="550" y="79"/>
                </a:moveTo>
                <a:lnTo>
                  <a:pt x="275" y="79"/>
                </a:lnTo>
              </a:path>
            </a:pathLst>
          </a:custGeom>
          <a:noFill/>
          <a:ln cap="rnd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6" name="Google Shape;356;p22"/>
          <p:cNvSpPr/>
          <p:nvPr/>
        </p:nvSpPr>
        <p:spPr>
          <a:xfrm>
            <a:off x="1122625" y="3386255"/>
            <a:ext cx="566738" cy="501650"/>
          </a:xfrm>
          <a:custGeom>
            <a:rect b="b" l="l" r="r" t="t"/>
            <a:pathLst>
              <a:path extrusionOk="0" h="320" w="426">
                <a:moveTo>
                  <a:pt x="426" y="160"/>
                </a:moveTo>
                <a:cubicBezTo>
                  <a:pt x="375" y="239"/>
                  <a:pt x="264" y="299"/>
                  <a:pt x="128" y="320"/>
                </a:cubicBezTo>
                <a:lnTo>
                  <a:pt x="0" y="320"/>
                </a:lnTo>
                <a:cubicBezTo>
                  <a:pt x="79" y="219"/>
                  <a:pt x="79" y="102"/>
                  <a:pt x="0" y="0"/>
                </a:cubicBezTo>
                <a:lnTo>
                  <a:pt x="128" y="0"/>
                </a:lnTo>
                <a:cubicBezTo>
                  <a:pt x="265" y="21"/>
                  <a:pt x="376" y="81"/>
                  <a:pt x="426" y="160"/>
                </a:cubicBez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7" name="Google Shape;357;p22"/>
          <p:cNvSpPr/>
          <p:nvPr/>
        </p:nvSpPr>
        <p:spPr>
          <a:xfrm>
            <a:off x="1122625" y="3386255"/>
            <a:ext cx="566738" cy="501650"/>
          </a:xfrm>
          <a:custGeom>
            <a:rect b="b" l="l" r="r" t="t"/>
            <a:pathLst>
              <a:path extrusionOk="0" h="320" w="426">
                <a:moveTo>
                  <a:pt x="426" y="160"/>
                </a:moveTo>
                <a:cubicBezTo>
                  <a:pt x="375" y="239"/>
                  <a:pt x="264" y="299"/>
                  <a:pt x="128" y="320"/>
                </a:cubicBezTo>
                <a:lnTo>
                  <a:pt x="0" y="320"/>
                </a:lnTo>
                <a:cubicBezTo>
                  <a:pt x="79" y="219"/>
                  <a:pt x="79" y="102"/>
                  <a:pt x="0" y="0"/>
                </a:cubicBezTo>
                <a:lnTo>
                  <a:pt x="128" y="0"/>
                </a:lnTo>
                <a:cubicBezTo>
                  <a:pt x="265" y="21"/>
                  <a:pt x="376" y="81"/>
                  <a:pt x="426" y="160"/>
                </a:cubicBezTo>
                <a:close/>
              </a:path>
            </a:pathLst>
          </a:custGeom>
          <a:noFill/>
          <a:ln cap="rnd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" name="Google Shape;358;p22"/>
          <p:cNvSpPr/>
          <p:nvPr/>
        </p:nvSpPr>
        <p:spPr>
          <a:xfrm>
            <a:off x="1122625" y="3386255"/>
            <a:ext cx="566738" cy="501650"/>
          </a:xfrm>
          <a:custGeom>
            <a:rect b="b" l="l" r="r" t="t"/>
            <a:pathLst>
              <a:path extrusionOk="0" h="320" w="426">
                <a:moveTo>
                  <a:pt x="262" y="320"/>
                </a:moveTo>
                <a:lnTo>
                  <a:pt x="0" y="320"/>
                </a:lnTo>
                <a:lnTo>
                  <a:pt x="0" y="0"/>
                </a:lnTo>
                <a:lnTo>
                  <a:pt x="262" y="0"/>
                </a:lnTo>
                <a:cubicBezTo>
                  <a:pt x="353" y="0"/>
                  <a:pt x="426" y="72"/>
                  <a:pt x="426" y="160"/>
                </a:cubicBezTo>
                <a:cubicBezTo>
                  <a:pt x="426" y="249"/>
                  <a:pt x="353" y="320"/>
                  <a:pt x="262" y="320"/>
                </a:cubicBezTo>
                <a:cubicBezTo>
                  <a:pt x="262" y="320"/>
                  <a:pt x="262" y="320"/>
                  <a:pt x="262" y="320"/>
                </a:cubicBez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9" name="Google Shape;359;p22"/>
          <p:cNvSpPr/>
          <p:nvPr/>
        </p:nvSpPr>
        <p:spPr>
          <a:xfrm>
            <a:off x="1843351" y="3116381"/>
            <a:ext cx="873125" cy="250825"/>
          </a:xfrm>
          <a:custGeom>
            <a:rect b="b" l="l" r="r" t="t"/>
            <a:pathLst>
              <a:path extrusionOk="0" h="158" w="550">
                <a:moveTo>
                  <a:pt x="0" y="0"/>
                </a:moveTo>
                <a:lnTo>
                  <a:pt x="275" y="0"/>
                </a:lnTo>
                <a:moveTo>
                  <a:pt x="0" y="158"/>
                </a:moveTo>
                <a:lnTo>
                  <a:pt x="275" y="158"/>
                </a:lnTo>
                <a:moveTo>
                  <a:pt x="550" y="79"/>
                </a:moveTo>
                <a:lnTo>
                  <a:pt x="275" y="79"/>
                </a:lnTo>
              </a:path>
            </a:pathLst>
          </a:custGeom>
          <a:noFill/>
          <a:ln cap="rnd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0" name="Google Shape;360;p22"/>
          <p:cNvSpPr/>
          <p:nvPr/>
        </p:nvSpPr>
        <p:spPr>
          <a:xfrm>
            <a:off x="1997339" y="2990968"/>
            <a:ext cx="566737" cy="501650"/>
          </a:xfrm>
          <a:custGeom>
            <a:rect b="b" l="l" r="r" t="t"/>
            <a:pathLst>
              <a:path extrusionOk="0" h="320" w="426">
                <a:moveTo>
                  <a:pt x="426" y="160"/>
                </a:moveTo>
                <a:cubicBezTo>
                  <a:pt x="375" y="239"/>
                  <a:pt x="264" y="299"/>
                  <a:pt x="128" y="320"/>
                </a:cubicBezTo>
                <a:lnTo>
                  <a:pt x="0" y="320"/>
                </a:lnTo>
                <a:cubicBezTo>
                  <a:pt x="79" y="219"/>
                  <a:pt x="79" y="102"/>
                  <a:pt x="0" y="0"/>
                </a:cubicBezTo>
                <a:lnTo>
                  <a:pt x="128" y="0"/>
                </a:lnTo>
                <a:cubicBezTo>
                  <a:pt x="265" y="21"/>
                  <a:pt x="376" y="81"/>
                  <a:pt x="426" y="160"/>
                </a:cubicBez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1" name="Google Shape;361;p22"/>
          <p:cNvSpPr/>
          <p:nvPr/>
        </p:nvSpPr>
        <p:spPr>
          <a:xfrm>
            <a:off x="1997339" y="2990968"/>
            <a:ext cx="566737" cy="501650"/>
          </a:xfrm>
          <a:custGeom>
            <a:rect b="b" l="l" r="r" t="t"/>
            <a:pathLst>
              <a:path extrusionOk="0" h="320" w="426">
                <a:moveTo>
                  <a:pt x="426" y="160"/>
                </a:moveTo>
                <a:cubicBezTo>
                  <a:pt x="375" y="239"/>
                  <a:pt x="264" y="299"/>
                  <a:pt x="128" y="320"/>
                </a:cubicBezTo>
                <a:lnTo>
                  <a:pt x="0" y="320"/>
                </a:lnTo>
                <a:cubicBezTo>
                  <a:pt x="79" y="219"/>
                  <a:pt x="79" y="102"/>
                  <a:pt x="0" y="0"/>
                </a:cubicBezTo>
                <a:lnTo>
                  <a:pt x="128" y="0"/>
                </a:lnTo>
                <a:cubicBezTo>
                  <a:pt x="265" y="21"/>
                  <a:pt x="376" y="81"/>
                  <a:pt x="426" y="160"/>
                </a:cubicBezTo>
                <a:close/>
              </a:path>
            </a:pathLst>
          </a:custGeom>
          <a:noFill/>
          <a:ln cap="rnd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" name="Google Shape;362;p22"/>
          <p:cNvSpPr/>
          <p:nvPr/>
        </p:nvSpPr>
        <p:spPr>
          <a:xfrm>
            <a:off x="1997339" y="2990968"/>
            <a:ext cx="566737" cy="501650"/>
          </a:xfrm>
          <a:custGeom>
            <a:rect b="b" l="l" r="r" t="t"/>
            <a:pathLst>
              <a:path extrusionOk="0" h="320" w="426">
                <a:moveTo>
                  <a:pt x="262" y="320"/>
                </a:moveTo>
                <a:lnTo>
                  <a:pt x="0" y="320"/>
                </a:lnTo>
                <a:lnTo>
                  <a:pt x="0" y="0"/>
                </a:lnTo>
                <a:lnTo>
                  <a:pt x="262" y="0"/>
                </a:lnTo>
                <a:cubicBezTo>
                  <a:pt x="353" y="0"/>
                  <a:pt x="426" y="72"/>
                  <a:pt x="426" y="160"/>
                </a:cubicBezTo>
                <a:cubicBezTo>
                  <a:pt x="426" y="249"/>
                  <a:pt x="353" y="320"/>
                  <a:pt x="262" y="320"/>
                </a:cubicBezTo>
                <a:cubicBezTo>
                  <a:pt x="262" y="320"/>
                  <a:pt x="262" y="320"/>
                  <a:pt x="262" y="320"/>
                </a:cubicBez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63" name="Google Shape;363;p22"/>
          <p:cNvCxnSpPr/>
          <p:nvPr/>
        </p:nvCxnSpPr>
        <p:spPr>
          <a:xfrm rot="10800000">
            <a:off x="1841763" y="3368881"/>
            <a:ext cx="0" cy="2682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64" name="Google Shape;364;p22"/>
          <p:cNvCxnSpPr/>
          <p:nvPr/>
        </p:nvCxnSpPr>
        <p:spPr>
          <a:xfrm rot="10800000">
            <a:off x="1841763" y="2882894"/>
            <a:ext cx="0" cy="231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65" name="Google Shape;365;p22"/>
          <p:cNvCxnSpPr/>
          <p:nvPr/>
        </p:nvCxnSpPr>
        <p:spPr>
          <a:xfrm>
            <a:off x="6089914" y="3060818"/>
            <a:ext cx="7206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366" name="Google Shape;366;p22"/>
          <p:cNvSpPr/>
          <p:nvPr/>
        </p:nvSpPr>
        <p:spPr>
          <a:xfrm>
            <a:off x="5370775" y="3060817"/>
            <a:ext cx="2197100" cy="3133728"/>
          </a:xfrm>
          <a:custGeom>
            <a:rect b="b" l="l" r="r" t="t"/>
            <a:pathLst>
              <a:path extrusionOk="0" h="2313" w="1565">
                <a:moveTo>
                  <a:pt x="0" y="2313"/>
                </a:moveTo>
                <a:lnTo>
                  <a:pt x="204" y="2313"/>
                </a:lnTo>
                <a:lnTo>
                  <a:pt x="680" y="703"/>
                </a:lnTo>
                <a:lnTo>
                  <a:pt x="1565" y="0"/>
                </a:lnTo>
              </a:path>
            </a:pathLst>
          </a:cu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" name="Google Shape;367;p22"/>
          <p:cNvSpPr txBox="1"/>
          <p:nvPr/>
        </p:nvSpPr>
        <p:spPr>
          <a:xfrm>
            <a:off x="1086113" y="2627430"/>
            <a:ext cx="561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3333FF"/>
                </a:solidFill>
                <a:latin typeface="Arial"/>
                <a:ea typeface="Arial"/>
                <a:cs typeface="Arial"/>
                <a:sym typeface="Arial"/>
              </a:rPr>
              <a:t>[2]</a:t>
            </a:r>
            <a:endParaRPr b="1" i="0" sz="2400" u="none" cap="none" strike="noStrike">
              <a:solidFill>
                <a:srgbClr val="3333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" name="Google Shape;368;p22"/>
          <p:cNvSpPr txBox="1"/>
          <p:nvPr/>
        </p:nvSpPr>
        <p:spPr>
          <a:xfrm>
            <a:off x="1086113" y="3384668"/>
            <a:ext cx="561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3333FF"/>
                </a:solidFill>
                <a:latin typeface="Arial"/>
                <a:ea typeface="Arial"/>
                <a:cs typeface="Arial"/>
                <a:sym typeface="Arial"/>
              </a:rPr>
              <a:t>[1]</a:t>
            </a:r>
            <a:endParaRPr b="1" i="0" sz="2400" u="none" cap="none" strike="noStrike">
              <a:solidFill>
                <a:srgbClr val="3333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9" name="Google Shape;369;p22"/>
          <p:cNvSpPr txBox="1"/>
          <p:nvPr/>
        </p:nvSpPr>
        <p:spPr>
          <a:xfrm>
            <a:off x="1986226" y="2989380"/>
            <a:ext cx="557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3333FF"/>
                </a:solidFill>
                <a:latin typeface="Arial"/>
                <a:ea typeface="Arial"/>
                <a:cs typeface="Arial"/>
                <a:sym typeface="Arial"/>
              </a:rPr>
              <a:t>[3]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0" name="Google Shape;370;p22"/>
          <p:cNvSpPr txBox="1"/>
          <p:nvPr/>
        </p:nvSpPr>
        <p:spPr>
          <a:xfrm>
            <a:off x="2741875" y="3060819"/>
            <a:ext cx="311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8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1" name="Google Shape;371;p22"/>
          <p:cNvSpPr txBox="1"/>
          <p:nvPr/>
        </p:nvSpPr>
        <p:spPr>
          <a:xfrm>
            <a:off x="7322574" y="3924687"/>
            <a:ext cx="557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3333FF"/>
                </a:solidFill>
                <a:latin typeface="Arial"/>
                <a:ea typeface="Arial"/>
                <a:cs typeface="Arial"/>
                <a:sym typeface="Arial"/>
              </a:rPr>
              <a:t>[3]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2" name="Google Shape;372;p22"/>
          <p:cNvSpPr txBox="1"/>
          <p:nvPr/>
        </p:nvSpPr>
        <p:spPr>
          <a:xfrm>
            <a:off x="5121986" y="3910544"/>
            <a:ext cx="557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3333FF"/>
                </a:solidFill>
                <a:latin typeface="Arial"/>
                <a:ea typeface="Arial"/>
                <a:cs typeface="Arial"/>
                <a:sym typeface="Arial"/>
              </a:rPr>
              <a:t>[1]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3" name="Google Shape;373;p22"/>
          <p:cNvSpPr txBox="1"/>
          <p:nvPr/>
        </p:nvSpPr>
        <p:spPr>
          <a:xfrm>
            <a:off x="4417232" y="4897928"/>
            <a:ext cx="557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3333FF"/>
                </a:solidFill>
                <a:latin typeface="Arial"/>
                <a:ea typeface="Arial"/>
                <a:cs typeface="Arial"/>
                <a:sym typeface="Arial"/>
              </a:rPr>
              <a:t>[2]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4" name="Google Shape;374;p22"/>
          <p:cNvSpPr txBox="1"/>
          <p:nvPr/>
        </p:nvSpPr>
        <p:spPr>
          <a:xfrm>
            <a:off x="495290" y="3275131"/>
            <a:ext cx="470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12</a:t>
            </a:r>
            <a:endParaRPr b="1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5" name="Google Shape;375;p22"/>
          <p:cNvSpPr txBox="1"/>
          <p:nvPr/>
        </p:nvSpPr>
        <p:spPr>
          <a:xfrm>
            <a:off x="505229" y="3575169"/>
            <a:ext cx="470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13</a:t>
            </a:r>
            <a:endParaRPr b="1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6" name="Google Shape;376;p22"/>
          <p:cNvSpPr txBox="1"/>
          <p:nvPr/>
        </p:nvSpPr>
        <p:spPr>
          <a:xfrm>
            <a:off x="655693" y="2532181"/>
            <a:ext cx="3273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1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1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7" name="Google Shape;377;p22"/>
          <p:cNvSpPr/>
          <p:nvPr/>
        </p:nvSpPr>
        <p:spPr>
          <a:xfrm>
            <a:off x="1662376" y="2809994"/>
            <a:ext cx="144600" cy="1413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8" name="Google Shape;378;p22"/>
          <p:cNvSpPr/>
          <p:nvPr/>
        </p:nvSpPr>
        <p:spPr>
          <a:xfrm>
            <a:off x="1662376" y="3532305"/>
            <a:ext cx="144600" cy="1413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9" name="Google Shape;379;p22"/>
          <p:cNvSpPr/>
          <p:nvPr/>
        </p:nvSpPr>
        <p:spPr>
          <a:xfrm>
            <a:off x="2527563" y="3170356"/>
            <a:ext cx="144600" cy="1446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80" name="Google Shape;380;p22"/>
          <p:cNvCxnSpPr/>
          <p:nvPr/>
        </p:nvCxnSpPr>
        <p:spPr>
          <a:xfrm rot="10800000">
            <a:off x="1375038" y="3889355"/>
            <a:ext cx="0" cy="792300"/>
          </a:xfrm>
          <a:prstGeom prst="straightConnector1">
            <a:avLst/>
          </a:prstGeom>
          <a:noFill/>
          <a:ln cap="flat" cmpd="sng" w="22225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81" name="Google Shape;381;p22"/>
          <p:cNvCxnSpPr/>
          <p:nvPr/>
        </p:nvCxnSpPr>
        <p:spPr>
          <a:xfrm rot="10800000">
            <a:off x="1590938" y="3097318"/>
            <a:ext cx="0" cy="1512900"/>
          </a:xfrm>
          <a:prstGeom prst="straightConnector1">
            <a:avLst/>
          </a:prstGeom>
          <a:noFill/>
          <a:ln cap="flat" cmpd="sng" w="22225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82" name="Google Shape;382;p22"/>
          <p:cNvCxnSpPr/>
          <p:nvPr/>
        </p:nvCxnSpPr>
        <p:spPr>
          <a:xfrm rot="10800000">
            <a:off x="2310075" y="3457693"/>
            <a:ext cx="0" cy="1295400"/>
          </a:xfrm>
          <a:prstGeom prst="straightConnector1">
            <a:avLst/>
          </a:prstGeom>
          <a:noFill/>
          <a:ln cap="flat" cmpd="sng" w="22225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83" name="Google Shape;383;p22"/>
          <p:cNvSpPr txBox="1"/>
          <p:nvPr/>
        </p:nvSpPr>
        <p:spPr>
          <a:xfrm>
            <a:off x="1302014" y="4681656"/>
            <a:ext cx="1090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power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4" name="Google Shape;384;p22"/>
          <p:cNvSpPr txBox="1"/>
          <p:nvPr/>
        </p:nvSpPr>
        <p:spPr>
          <a:xfrm>
            <a:off x="1570301" y="5134093"/>
            <a:ext cx="639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 V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85" name="Google Shape;385;p22"/>
          <p:cNvCxnSpPr/>
          <p:nvPr/>
        </p:nvCxnSpPr>
        <p:spPr>
          <a:xfrm>
            <a:off x="1230575" y="1801931"/>
            <a:ext cx="0" cy="792300"/>
          </a:xfrm>
          <a:prstGeom prst="straightConnector1">
            <a:avLst/>
          </a:prstGeom>
          <a:noFill/>
          <a:ln cap="flat" cmpd="sng" w="25400">
            <a:solidFill>
              <a:srgbClr val="00B05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86" name="Google Shape;386;p22"/>
          <p:cNvCxnSpPr/>
          <p:nvPr/>
        </p:nvCxnSpPr>
        <p:spPr>
          <a:xfrm>
            <a:off x="1517913" y="2162293"/>
            <a:ext cx="0" cy="1224000"/>
          </a:xfrm>
          <a:prstGeom prst="straightConnector1">
            <a:avLst/>
          </a:prstGeom>
          <a:noFill/>
          <a:ln cap="flat" cmpd="sng" w="25400">
            <a:solidFill>
              <a:srgbClr val="00B05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87" name="Google Shape;387;p22"/>
          <p:cNvCxnSpPr/>
          <p:nvPr/>
        </p:nvCxnSpPr>
        <p:spPr>
          <a:xfrm>
            <a:off x="2238638" y="1944806"/>
            <a:ext cx="0" cy="1008000"/>
          </a:xfrm>
          <a:prstGeom prst="straightConnector1">
            <a:avLst/>
          </a:prstGeom>
          <a:noFill/>
          <a:ln cap="flat" cmpd="sng" w="25400">
            <a:solidFill>
              <a:srgbClr val="00B05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88" name="Google Shape;388;p22"/>
          <p:cNvSpPr txBox="1"/>
          <p:nvPr/>
        </p:nvSpPr>
        <p:spPr>
          <a:xfrm>
            <a:off x="1303600" y="1484431"/>
            <a:ext cx="1242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ground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9" name="Google Shape;389;p22"/>
          <p:cNvSpPr/>
          <p:nvPr/>
        </p:nvSpPr>
        <p:spPr>
          <a:xfrm rot="-9479770">
            <a:off x="3037869" y="4485032"/>
            <a:ext cx="409962" cy="437817"/>
          </a:xfrm>
          <a:prstGeom prst="chord">
            <a:avLst>
              <a:gd fmla="val 2700000" name="adj1"/>
              <a:gd fmla="val 16200000" name="adj2"/>
            </a:avLst>
          </a:pr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" name="Google Shape;390;p22"/>
          <p:cNvSpPr txBox="1"/>
          <p:nvPr/>
        </p:nvSpPr>
        <p:spPr>
          <a:xfrm>
            <a:off x="1642122" y="2432069"/>
            <a:ext cx="455700" cy="16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11</a:t>
            </a:r>
            <a:endParaRPr b="1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1" name="Google Shape;391;p22"/>
          <p:cNvSpPr txBox="1"/>
          <p:nvPr/>
        </p:nvSpPr>
        <p:spPr>
          <a:xfrm>
            <a:off x="1908945" y="2730759"/>
            <a:ext cx="470100" cy="13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9</a:t>
            </a:r>
            <a:endParaRPr b="1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10</a:t>
            </a:r>
            <a:endParaRPr b="1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2" name="Google Shape;392;p22"/>
          <p:cNvSpPr txBox="1"/>
          <p:nvPr>
            <p:ph type="title"/>
          </p:nvPr>
        </p:nvSpPr>
        <p:spPr>
          <a:xfrm>
            <a:off x="495300" y="277813"/>
            <a:ext cx="9216900" cy="12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None/>
            </a:pPr>
            <a:r>
              <a:rPr b="0" lang="en-US" sz="2800"/>
              <a:t>實驗器材和晶片的介紹</a:t>
            </a:r>
            <a:r>
              <a:rPr lang="en-US" sz="3000"/>
              <a:t> - </a:t>
            </a:r>
            <a:r>
              <a:rPr lang="en-US" sz="2500"/>
              <a:t>IC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74LS00 (2/3)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04f13" id="397" name="Google Shape;397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75014" y="1498600"/>
            <a:ext cx="5572125" cy="3702050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p23"/>
          <p:cNvSpPr/>
          <p:nvPr/>
        </p:nvSpPr>
        <p:spPr>
          <a:xfrm>
            <a:off x="1090614" y="1719264"/>
            <a:ext cx="873125" cy="250825"/>
          </a:xfrm>
          <a:custGeom>
            <a:rect b="b" l="l" r="r" t="t"/>
            <a:pathLst>
              <a:path extrusionOk="0" h="158" w="550">
                <a:moveTo>
                  <a:pt x="0" y="0"/>
                </a:moveTo>
                <a:lnTo>
                  <a:pt x="275" y="0"/>
                </a:lnTo>
                <a:moveTo>
                  <a:pt x="0" y="158"/>
                </a:moveTo>
                <a:lnTo>
                  <a:pt x="275" y="158"/>
                </a:lnTo>
                <a:moveTo>
                  <a:pt x="550" y="79"/>
                </a:moveTo>
                <a:lnTo>
                  <a:pt x="275" y="79"/>
                </a:lnTo>
              </a:path>
            </a:pathLst>
          </a:custGeom>
          <a:noFill/>
          <a:ln cap="rnd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9" name="Google Shape;399;p23"/>
          <p:cNvSpPr/>
          <p:nvPr/>
        </p:nvSpPr>
        <p:spPr>
          <a:xfrm>
            <a:off x="1244600" y="1593850"/>
            <a:ext cx="566738" cy="501650"/>
          </a:xfrm>
          <a:custGeom>
            <a:rect b="b" l="l" r="r" t="t"/>
            <a:pathLst>
              <a:path extrusionOk="0" h="320" w="426">
                <a:moveTo>
                  <a:pt x="426" y="160"/>
                </a:moveTo>
                <a:cubicBezTo>
                  <a:pt x="375" y="239"/>
                  <a:pt x="264" y="299"/>
                  <a:pt x="128" y="320"/>
                </a:cubicBezTo>
                <a:lnTo>
                  <a:pt x="0" y="320"/>
                </a:lnTo>
                <a:cubicBezTo>
                  <a:pt x="79" y="219"/>
                  <a:pt x="79" y="102"/>
                  <a:pt x="0" y="0"/>
                </a:cubicBezTo>
                <a:lnTo>
                  <a:pt x="128" y="0"/>
                </a:lnTo>
                <a:cubicBezTo>
                  <a:pt x="265" y="21"/>
                  <a:pt x="376" y="81"/>
                  <a:pt x="426" y="160"/>
                </a:cubicBez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" name="Google Shape;400;p23"/>
          <p:cNvSpPr/>
          <p:nvPr/>
        </p:nvSpPr>
        <p:spPr>
          <a:xfrm>
            <a:off x="1244600" y="1593850"/>
            <a:ext cx="566738" cy="501650"/>
          </a:xfrm>
          <a:custGeom>
            <a:rect b="b" l="l" r="r" t="t"/>
            <a:pathLst>
              <a:path extrusionOk="0" h="320" w="426">
                <a:moveTo>
                  <a:pt x="426" y="160"/>
                </a:moveTo>
                <a:cubicBezTo>
                  <a:pt x="375" y="239"/>
                  <a:pt x="264" y="299"/>
                  <a:pt x="128" y="320"/>
                </a:cubicBezTo>
                <a:lnTo>
                  <a:pt x="0" y="320"/>
                </a:lnTo>
                <a:cubicBezTo>
                  <a:pt x="79" y="219"/>
                  <a:pt x="79" y="102"/>
                  <a:pt x="0" y="0"/>
                </a:cubicBezTo>
                <a:lnTo>
                  <a:pt x="128" y="0"/>
                </a:lnTo>
                <a:cubicBezTo>
                  <a:pt x="265" y="21"/>
                  <a:pt x="376" y="81"/>
                  <a:pt x="426" y="160"/>
                </a:cubicBezTo>
                <a:close/>
              </a:path>
            </a:pathLst>
          </a:custGeom>
          <a:noFill/>
          <a:ln cap="rnd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1" name="Google Shape;401;p23"/>
          <p:cNvSpPr/>
          <p:nvPr/>
        </p:nvSpPr>
        <p:spPr>
          <a:xfrm>
            <a:off x="1244600" y="1593850"/>
            <a:ext cx="566738" cy="501650"/>
          </a:xfrm>
          <a:custGeom>
            <a:rect b="b" l="l" r="r" t="t"/>
            <a:pathLst>
              <a:path extrusionOk="0" h="320" w="426">
                <a:moveTo>
                  <a:pt x="262" y="320"/>
                </a:moveTo>
                <a:lnTo>
                  <a:pt x="0" y="320"/>
                </a:lnTo>
                <a:lnTo>
                  <a:pt x="0" y="0"/>
                </a:lnTo>
                <a:lnTo>
                  <a:pt x="262" y="0"/>
                </a:lnTo>
                <a:cubicBezTo>
                  <a:pt x="353" y="0"/>
                  <a:pt x="426" y="72"/>
                  <a:pt x="426" y="160"/>
                </a:cubicBezTo>
                <a:cubicBezTo>
                  <a:pt x="426" y="249"/>
                  <a:pt x="353" y="320"/>
                  <a:pt x="262" y="320"/>
                </a:cubicBezTo>
                <a:cubicBezTo>
                  <a:pt x="262" y="320"/>
                  <a:pt x="262" y="320"/>
                  <a:pt x="262" y="320"/>
                </a:cubicBez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" name="Google Shape;402;p23"/>
          <p:cNvSpPr/>
          <p:nvPr/>
        </p:nvSpPr>
        <p:spPr>
          <a:xfrm>
            <a:off x="1090614" y="2474914"/>
            <a:ext cx="873125" cy="250825"/>
          </a:xfrm>
          <a:custGeom>
            <a:rect b="b" l="l" r="r" t="t"/>
            <a:pathLst>
              <a:path extrusionOk="0" h="158" w="550">
                <a:moveTo>
                  <a:pt x="0" y="0"/>
                </a:moveTo>
                <a:lnTo>
                  <a:pt x="275" y="0"/>
                </a:lnTo>
                <a:moveTo>
                  <a:pt x="0" y="158"/>
                </a:moveTo>
                <a:lnTo>
                  <a:pt x="275" y="158"/>
                </a:lnTo>
                <a:moveTo>
                  <a:pt x="550" y="79"/>
                </a:moveTo>
                <a:lnTo>
                  <a:pt x="275" y="79"/>
                </a:lnTo>
              </a:path>
            </a:pathLst>
          </a:custGeom>
          <a:noFill/>
          <a:ln cap="rnd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23"/>
          <p:cNvSpPr/>
          <p:nvPr/>
        </p:nvSpPr>
        <p:spPr>
          <a:xfrm>
            <a:off x="1244600" y="2349500"/>
            <a:ext cx="566738" cy="501650"/>
          </a:xfrm>
          <a:custGeom>
            <a:rect b="b" l="l" r="r" t="t"/>
            <a:pathLst>
              <a:path extrusionOk="0" h="320" w="426">
                <a:moveTo>
                  <a:pt x="426" y="160"/>
                </a:moveTo>
                <a:cubicBezTo>
                  <a:pt x="375" y="239"/>
                  <a:pt x="264" y="299"/>
                  <a:pt x="128" y="320"/>
                </a:cubicBezTo>
                <a:lnTo>
                  <a:pt x="0" y="320"/>
                </a:lnTo>
                <a:cubicBezTo>
                  <a:pt x="79" y="219"/>
                  <a:pt x="79" y="102"/>
                  <a:pt x="0" y="0"/>
                </a:cubicBezTo>
                <a:lnTo>
                  <a:pt x="128" y="0"/>
                </a:lnTo>
                <a:cubicBezTo>
                  <a:pt x="265" y="21"/>
                  <a:pt x="376" y="81"/>
                  <a:pt x="426" y="160"/>
                </a:cubicBez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23"/>
          <p:cNvSpPr/>
          <p:nvPr/>
        </p:nvSpPr>
        <p:spPr>
          <a:xfrm>
            <a:off x="1244600" y="2349500"/>
            <a:ext cx="566738" cy="501650"/>
          </a:xfrm>
          <a:custGeom>
            <a:rect b="b" l="l" r="r" t="t"/>
            <a:pathLst>
              <a:path extrusionOk="0" h="320" w="426">
                <a:moveTo>
                  <a:pt x="426" y="160"/>
                </a:moveTo>
                <a:cubicBezTo>
                  <a:pt x="375" y="239"/>
                  <a:pt x="264" y="299"/>
                  <a:pt x="128" y="320"/>
                </a:cubicBezTo>
                <a:lnTo>
                  <a:pt x="0" y="320"/>
                </a:lnTo>
                <a:cubicBezTo>
                  <a:pt x="79" y="219"/>
                  <a:pt x="79" y="102"/>
                  <a:pt x="0" y="0"/>
                </a:cubicBezTo>
                <a:lnTo>
                  <a:pt x="128" y="0"/>
                </a:lnTo>
                <a:cubicBezTo>
                  <a:pt x="265" y="21"/>
                  <a:pt x="376" y="81"/>
                  <a:pt x="426" y="160"/>
                </a:cubicBezTo>
                <a:close/>
              </a:path>
            </a:pathLst>
          </a:custGeom>
          <a:noFill/>
          <a:ln cap="rnd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5" name="Google Shape;405;p23"/>
          <p:cNvSpPr/>
          <p:nvPr/>
        </p:nvSpPr>
        <p:spPr>
          <a:xfrm>
            <a:off x="1244600" y="2349500"/>
            <a:ext cx="566738" cy="501650"/>
          </a:xfrm>
          <a:custGeom>
            <a:rect b="b" l="l" r="r" t="t"/>
            <a:pathLst>
              <a:path extrusionOk="0" h="320" w="426">
                <a:moveTo>
                  <a:pt x="262" y="320"/>
                </a:moveTo>
                <a:lnTo>
                  <a:pt x="0" y="320"/>
                </a:lnTo>
                <a:lnTo>
                  <a:pt x="0" y="0"/>
                </a:lnTo>
                <a:lnTo>
                  <a:pt x="262" y="0"/>
                </a:lnTo>
                <a:cubicBezTo>
                  <a:pt x="353" y="0"/>
                  <a:pt x="426" y="72"/>
                  <a:pt x="426" y="160"/>
                </a:cubicBezTo>
                <a:cubicBezTo>
                  <a:pt x="426" y="249"/>
                  <a:pt x="353" y="320"/>
                  <a:pt x="262" y="320"/>
                </a:cubicBezTo>
                <a:cubicBezTo>
                  <a:pt x="262" y="320"/>
                  <a:pt x="262" y="320"/>
                  <a:pt x="262" y="320"/>
                </a:cubicBez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6" name="Google Shape;406;p23"/>
          <p:cNvSpPr/>
          <p:nvPr/>
        </p:nvSpPr>
        <p:spPr>
          <a:xfrm>
            <a:off x="1965326" y="2079626"/>
            <a:ext cx="873125" cy="250825"/>
          </a:xfrm>
          <a:custGeom>
            <a:rect b="b" l="l" r="r" t="t"/>
            <a:pathLst>
              <a:path extrusionOk="0" h="158" w="550">
                <a:moveTo>
                  <a:pt x="0" y="0"/>
                </a:moveTo>
                <a:lnTo>
                  <a:pt x="275" y="0"/>
                </a:lnTo>
                <a:moveTo>
                  <a:pt x="0" y="158"/>
                </a:moveTo>
                <a:lnTo>
                  <a:pt x="275" y="158"/>
                </a:lnTo>
                <a:moveTo>
                  <a:pt x="550" y="79"/>
                </a:moveTo>
                <a:lnTo>
                  <a:pt x="275" y="79"/>
                </a:lnTo>
              </a:path>
            </a:pathLst>
          </a:custGeom>
          <a:noFill/>
          <a:ln cap="rnd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7" name="Google Shape;407;p23"/>
          <p:cNvSpPr/>
          <p:nvPr/>
        </p:nvSpPr>
        <p:spPr>
          <a:xfrm>
            <a:off x="2119314" y="1954213"/>
            <a:ext cx="566737" cy="501650"/>
          </a:xfrm>
          <a:custGeom>
            <a:rect b="b" l="l" r="r" t="t"/>
            <a:pathLst>
              <a:path extrusionOk="0" h="320" w="426">
                <a:moveTo>
                  <a:pt x="426" y="160"/>
                </a:moveTo>
                <a:cubicBezTo>
                  <a:pt x="375" y="239"/>
                  <a:pt x="264" y="299"/>
                  <a:pt x="128" y="320"/>
                </a:cubicBezTo>
                <a:lnTo>
                  <a:pt x="0" y="320"/>
                </a:lnTo>
                <a:cubicBezTo>
                  <a:pt x="79" y="219"/>
                  <a:pt x="79" y="102"/>
                  <a:pt x="0" y="0"/>
                </a:cubicBezTo>
                <a:lnTo>
                  <a:pt x="128" y="0"/>
                </a:lnTo>
                <a:cubicBezTo>
                  <a:pt x="265" y="21"/>
                  <a:pt x="376" y="81"/>
                  <a:pt x="426" y="160"/>
                </a:cubicBez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8" name="Google Shape;408;p23"/>
          <p:cNvSpPr/>
          <p:nvPr/>
        </p:nvSpPr>
        <p:spPr>
          <a:xfrm>
            <a:off x="2119314" y="1954213"/>
            <a:ext cx="566737" cy="501650"/>
          </a:xfrm>
          <a:custGeom>
            <a:rect b="b" l="l" r="r" t="t"/>
            <a:pathLst>
              <a:path extrusionOk="0" h="320" w="426">
                <a:moveTo>
                  <a:pt x="426" y="160"/>
                </a:moveTo>
                <a:cubicBezTo>
                  <a:pt x="375" y="239"/>
                  <a:pt x="264" y="299"/>
                  <a:pt x="128" y="320"/>
                </a:cubicBezTo>
                <a:lnTo>
                  <a:pt x="0" y="320"/>
                </a:lnTo>
                <a:cubicBezTo>
                  <a:pt x="79" y="219"/>
                  <a:pt x="79" y="102"/>
                  <a:pt x="0" y="0"/>
                </a:cubicBezTo>
                <a:lnTo>
                  <a:pt x="128" y="0"/>
                </a:lnTo>
                <a:cubicBezTo>
                  <a:pt x="265" y="21"/>
                  <a:pt x="376" y="81"/>
                  <a:pt x="426" y="160"/>
                </a:cubicBezTo>
                <a:close/>
              </a:path>
            </a:pathLst>
          </a:custGeom>
          <a:noFill/>
          <a:ln cap="rnd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p23"/>
          <p:cNvSpPr/>
          <p:nvPr/>
        </p:nvSpPr>
        <p:spPr>
          <a:xfrm>
            <a:off x="2119314" y="1954213"/>
            <a:ext cx="566737" cy="501650"/>
          </a:xfrm>
          <a:custGeom>
            <a:rect b="b" l="l" r="r" t="t"/>
            <a:pathLst>
              <a:path extrusionOk="0" h="320" w="426">
                <a:moveTo>
                  <a:pt x="262" y="320"/>
                </a:moveTo>
                <a:lnTo>
                  <a:pt x="0" y="320"/>
                </a:lnTo>
                <a:lnTo>
                  <a:pt x="0" y="0"/>
                </a:lnTo>
                <a:lnTo>
                  <a:pt x="262" y="0"/>
                </a:lnTo>
                <a:cubicBezTo>
                  <a:pt x="353" y="0"/>
                  <a:pt x="426" y="72"/>
                  <a:pt x="426" y="160"/>
                </a:cubicBezTo>
                <a:cubicBezTo>
                  <a:pt x="426" y="249"/>
                  <a:pt x="353" y="320"/>
                  <a:pt x="262" y="320"/>
                </a:cubicBezTo>
                <a:cubicBezTo>
                  <a:pt x="262" y="320"/>
                  <a:pt x="262" y="320"/>
                  <a:pt x="262" y="320"/>
                </a:cubicBez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10" name="Google Shape;410;p23"/>
          <p:cNvCxnSpPr/>
          <p:nvPr/>
        </p:nvCxnSpPr>
        <p:spPr>
          <a:xfrm rot="10800000">
            <a:off x="1963738" y="2332039"/>
            <a:ext cx="0" cy="268287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11" name="Google Shape;411;p23"/>
          <p:cNvCxnSpPr/>
          <p:nvPr/>
        </p:nvCxnSpPr>
        <p:spPr>
          <a:xfrm rot="10800000">
            <a:off x="1963738" y="1846264"/>
            <a:ext cx="0" cy="231775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12" name="Google Shape;412;p23"/>
          <p:cNvCxnSpPr/>
          <p:nvPr/>
        </p:nvCxnSpPr>
        <p:spPr>
          <a:xfrm>
            <a:off x="6061076" y="1844674"/>
            <a:ext cx="697533" cy="1589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413" name="Google Shape;413;p23"/>
          <p:cNvSpPr/>
          <p:nvPr/>
        </p:nvSpPr>
        <p:spPr>
          <a:xfrm>
            <a:off x="5397088" y="1924187"/>
            <a:ext cx="1987686" cy="2886351"/>
          </a:xfrm>
          <a:custGeom>
            <a:rect b="b" l="l" r="r" t="t"/>
            <a:pathLst>
              <a:path extrusionOk="0" h="2313" w="1565">
                <a:moveTo>
                  <a:pt x="0" y="2313"/>
                </a:moveTo>
                <a:lnTo>
                  <a:pt x="204" y="2313"/>
                </a:lnTo>
                <a:lnTo>
                  <a:pt x="680" y="703"/>
                </a:lnTo>
                <a:lnTo>
                  <a:pt x="1565" y="0"/>
                </a:lnTo>
              </a:path>
            </a:pathLst>
          </a:cu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4" name="Google Shape;414;p23"/>
          <p:cNvSpPr txBox="1"/>
          <p:nvPr/>
        </p:nvSpPr>
        <p:spPr>
          <a:xfrm>
            <a:off x="750888" y="5267325"/>
            <a:ext cx="9074150" cy="9417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Times New Roman"/>
              <a:buAutoNum type="arabicPeriod"/>
            </a:pPr>
            <a:r>
              <a:rPr b="1" i="0" lang="en-US" sz="2400" u="none" cap="none" strike="noStrik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Multiple chips (gates) are used to realize a specific circuit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5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Times New Roman"/>
              <a:buAutoNum type="arabicPeriod"/>
            </a:pPr>
            <a:r>
              <a:rPr b="1" i="0" lang="en-US" sz="2400" u="none" cap="none" strike="noStrik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dedicated chip (ASIC, </a:t>
            </a:r>
            <a:r>
              <a:rPr b="1" i="0" lang="en-US" sz="2400" u="sng" cap="none" strike="noStrik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b="1" i="0" lang="en-US" sz="2400" u="none" cap="none" strike="noStrik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pplication </a:t>
            </a:r>
            <a:r>
              <a:rPr b="1" i="0" lang="en-US" sz="2400" u="sng" cap="none" strike="noStrik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</a:t>
            </a:r>
            <a:r>
              <a:rPr b="1" i="0" lang="en-US" sz="2400" u="none" cap="none" strike="noStrik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pecific </a:t>
            </a:r>
            <a:r>
              <a:rPr b="1" i="0" lang="en-US" sz="2400" u="sng" cap="none" strike="noStrik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b="1" i="0" lang="en-US" sz="2400" u="none" cap="none" strike="noStrik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ntegrated </a:t>
            </a:r>
            <a:r>
              <a:rPr b="1" i="0" lang="en-US" sz="2400" u="sng" cap="none" strike="noStrik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</a:t>
            </a:r>
            <a:r>
              <a:rPr b="1" i="0" lang="en-US" sz="2400" u="none" cap="none" strike="noStrik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ircuit)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" name="Google Shape;415;p23"/>
          <p:cNvSpPr txBox="1"/>
          <p:nvPr/>
        </p:nvSpPr>
        <p:spPr>
          <a:xfrm>
            <a:off x="1208088" y="1590675"/>
            <a:ext cx="561372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3333FF"/>
                </a:solidFill>
                <a:latin typeface="Arial"/>
                <a:ea typeface="Arial"/>
                <a:cs typeface="Arial"/>
                <a:sym typeface="Arial"/>
              </a:rPr>
              <a:t>[2]</a:t>
            </a:r>
            <a:endParaRPr b="1" i="0" sz="2400" u="none" cap="none" strike="noStrike">
              <a:solidFill>
                <a:srgbClr val="3333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6" name="Google Shape;416;p23"/>
          <p:cNvSpPr txBox="1"/>
          <p:nvPr/>
        </p:nvSpPr>
        <p:spPr>
          <a:xfrm>
            <a:off x="1208088" y="2347913"/>
            <a:ext cx="561372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3333FF"/>
                </a:solidFill>
                <a:latin typeface="Arial"/>
                <a:ea typeface="Arial"/>
                <a:cs typeface="Arial"/>
                <a:sym typeface="Arial"/>
              </a:rPr>
              <a:t>[1]</a:t>
            </a:r>
            <a:endParaRPr b="1" i="0" sz="2400" u="none" cap="none" strike="noStrike">
              <a:solidFill>
                <a:srgbClr val="3333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7" name="Google Shape;417;p23"/>
          <p:cNvSpPr txBox="1"/>
          <p:nvPr/>
        </p:nvSpPr>
        <p:spPr>
          <a:xfrm>
            <a:off x="2108201" y="1952625"/>
            <a:ext cx="557213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3333FF"/>
                </a:solidFill>
                <a:latin typeface="Arial"/>
                <a:ea typeface="Arial"/>
                <a:cs typeface="Arial"/>
                <a:sym typeface="Arial"/>
              </a:rPr>
              <a:t>[3]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8" name="Google Shape;418;p23"/>
          <p:cNvSpPr txBox="1"/>
          <p:nvPr/>
        </p:nvSpPr>
        <p:spPr>
          <a:xfrm>
            <a:off x="2863850" y="2024064"/>
            <a:ext cx="311150" cy="396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8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23"/>
          <p:cNvSpPr txBox="1"/>
          <p:nvPr/>
        </p:nvSpPr>
        <p:spPr>
          <a:xfrm>
            <a:off x="7151343" y="2633112"/>
            <a:ext cx="557212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3333FF"/>
                </a:solidFill>
                <a:latin typeface="Arial"/>
                <a:ea typeface="Arial"/>
                <a:cs typeface="Arial"/>
                <a:sym typeface="Arial"/>
              </a:rPr>
              <a:t>[3]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23"/>
          <p:cNvSpPr txBox="1"/>
          <p:nvPr/>
        </p:nvSpPr>
        <p:spPr>
          <a:xfrm>
            <a:off x="5164137" y="2638426"/>
            <a:ext cx="557212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3333FF"/>
                </a:solidFill>
                <a:latin typeface="Arial"/>
                <a:ea typeface="Arial"/>
                <a:cs typeface="Arial"/>
                <a:sym typeface="Arial"/>
              </a:rPr>
              <a:t>[1]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23"/>
          <p:cNvSpPr txBox="1"/>
          <p:nvPr/>
        </p:nvSpPr>
        <p:spPr>
          <a:xfrm>
            <a:off x="4521200" y="3513138"/>
            <a:ext cx="557213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3333FF"/>
                </a:solidFill>
                <a:latin typeface="Arial"/>
                <a:ea typeface="Arial"/>
                <a:cs typeface="Arial"/>
                <a:sym typeface="Arial"/>
              </a:rPr>
              <a:t>[2]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2" name="Google Shape;422;p23"/>
          <p:cNvSpPr txBox="1"/>
          <p:nvPr/>
        </p:nvSpPr>
        <p:spPr>
          <a:xfrm>
            <a:off x="647081" y="2241551"/>
            <a:ext cx="441146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12</a:t>
            </a:r>
            <a:endParaRPr b="1" i="0" sz="20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23" name="Google Shape;423;p23"/>
          <p:cNvSpPr txBox="1"/>
          <p:nvPr/>
        </p:nvSpPr>
        <p:spPr>
          <a:xfrm>
            <a:off x="627203" y="2541589"/>
            <a:ext cx="441146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13</a:t>
            </a:r>
            <a:endParaRPr b="1" i="0" sz="20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24" name="Google Shape;424;p23"/>
          <p:cNvSpPr txBox="1"/>
          <p:nvPr/>
        </p:nvSpPr>
        <p:spPr>
          <a:xfrm>
            <a:off x="757789" y="1498601"/>
            <a:ext cx="312906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endParaRPr b="1" i="0" sz="20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5" name="Google Shape;425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92188" y="3194050"/>
            <a:ext cx="1954212" cy="1949450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23"/>
          <p:cNvSpPr txBox="1"/>
          <p:nvPr>
            <p:ph type="title"/>
          </p:nvPr>
        </p:nvSpPr>
        <p:spPr>
          <a:xfrm>
            <a:off x="495300" y="277813"/>
            <a:ext cx="9216900" cy="12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None/>
            </a:pPr>
            <a:r>
              <a:rPr b="0" lang="en-US" sz="2800"/>
              <a:t>實驗器材和晶片的介紹</a:t>
            </a:r>
            <a:r>
              <a:rPr lang="en-US" sz="3000"/>
              <a:t> - </a:t>
            </a:r>
            <a:r>
              <a:rPr lang="en-US" sz="2500"/>
              <a:t>IC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74LS00 (3/3)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</p:txBody>
      </p:sp>
      <p:pic>
        <p:nvPicPr>
          <p:cNvPr id="427" name="Google Shape;427;p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560483" y="1056251"/>
            <a:ext cx="1100137" cy="12239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24"/>
          <p:cNvSpPr/>
          <p:nvPr/>
        </p:nvSpPr>
        <p:spPr>
          <a:xfrm>
            <a:off x="438825" y="1183825"/>
            <a:ext cx="9042000" cy="5327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3" name="Google Shape;433;p24"/>
          <p:cNvGrpSpPr/>
          <p:nvPr/>
        </p:nvGrpSpPr>
        <p:grpSpPr>
          <a:xfrm>
            <a:off x="2243924" y="1272238"/>
            <a:ext cx="6218861" cy="5021549"/>
            <a:chOff x="-3250344" y="1866223"/>
            <a:chExt cx="6218861" cy="5021549"/>
          </a:xfrm>
        </p:grpSpPr>
        <p:pic>
          <p:nvPicPr>
            <p:cNvPr id="434" name="Google Shape;434;p2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-3250344" y="1866223"/>
              <a:ext cx="6218861" cy="499177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35" name="Google Shape;435;p24"/>
            <p:cNvSpPr/>
            <p:nvPr/>
          </p:nvSpPr>
          <p:spPr>
            <a:xfrm>
              <a:off x="-1788815" y="2841167"/>
              <a:ext cx="3324229" cy="3342911"/>
            </a:xfrm>
            <a:prstGeom prst="rect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t/>
              </a:r>
              <a:endPara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" name="Google Shape;436;p24"/>
            <p:cNvSpPr/>
            <p:nvPr/>
          </p:nvSpPr>
          <p:spPr>
            <a:xfrm>
              <a:off x="1466616" y="2020870"/>
              <a:ext cx="1413163" cy="1466430"/>
            </a:xfrm>
            <a:prstGeom prst="rect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t/>
              </a:r>
              <a:endPara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" name="Google Shape;437;p24"/>
            <p:cNvSpPr/>
            <p:nvPr/>
          </p:nvSpPr>
          <p:spPr>
            <a:xfrm>
              <a:off x="-3111389" y="2745523"/>
              <a:ext cx="1264106" cy="1178976"/>
            </a:xfrm>
            <a:prstGeom prst="rect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t/>
              </a:r>
              <a:endPara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" name="Google Shape;438;p24"/>
            <p:cNvSpPr/>
            <p:nvPr/>
          </p:nvSpPr>
          <p:spPr>
            <a:xfrm>
              <a:off x="-1788815" y="6201539"/>
              <a:ext cx="3324229" cy="686233"/>
            </a:xfrm>
            <a:prstGeom prst="rect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t/>
              </a:r>
              <a:endPara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39" name="Google Shape;439;p24"/>
          <p:cNvSpPr txBox="1"/>
          <p:nvPr>
            <p:ph idx="1" type="body"/>
          </p:nvPr>
        </p:nvSpPr>
        <p:spPr>
          <a:xfrm>
            <a:off x="495300" y="1234931"/>
            <a:ext cx="9217025" cy="45672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20"/>
              <a:buChar char="■"/>
            </a:pPr>
            <a:r>
              <a:rPr lang="en-US"/>
              <a:t>Board</a:t>
            </a:r>
            <a:endParaRPr/>
          </a:p>
        </p:txBody>
      </p:sp>
      <p:sp>
        <p:nvSpPr>
          <p:cNvPr id="440" name="Google Shape;440;p24"/>
          <p:cNvSpPr txBox="1"/>
          <p:nvPr/>
        </p:nvSpPr>
        <p:spPr>
          <a:xfrm>
            <a:off x="8519856" y="1818154"/>
            <a:ext cx="982961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output</a:t>
            </a:r>
            <a:endParaRPr b="1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1" name="Google Shape;441;p24"/>
          <p:cNvSpPr txBox="1"/>
          <p:nvPr/>
        </p:nvSpPr>
        <p:spPr>
          <a:xfrm>
            <a:off x="4904775" y="6293787"/>
            <a:ext cx="811441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input</a:t>
            </a:r>
            <a:endParaRPr b="1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2" name="Google Shape;442;p24"/>
          <p:cNvSpPr txBox="1"/>
          <p:nvPr/>
        </p:nvSpPr>
        <p:spPr>
          <a:xfrm>
            <a:off x="349491" y="2354719"/>
            <a:ext cx="1837362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power supply</a:t>
            </a:r>
            <a:endParaRPr b="1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3" name="Google Shape;443;p24"/>
          <p:cNvSpPr txBox="1"/>
          <p:nvPr/>
        </p:nvSpPr>
        <p:spPr>
          <a:xfrm>
            <a:off x="4848796" y="4596669"/>
            <a:ext cx="2182283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5BFFAC"/>
                </a:solidFill>
                <a:latin typeface="Arial"/>
                <a:ea typeface="Arial"/>
                <a:cs typeface="Arial"/>
                <a:sym typeface="Arial"/>
              </a:rPr>
              <a:t>Wire connection &amp; IC placement</a:t>
            </a:r>
            <a:endParaRPr b="1" i="0" sz="2000" u="none" cap="none" strike="noStrike">
              <a:solidFill>
                <a:srgbClr val="5BFFA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4" name="Google Shape;444;p24"/>
          <p:cNvSpPr/>
          <p:nvPr/>
        </p:nvSpPr>
        <p:spPr>
          <a:xfrm>
            <a:off x="7113284" y="2948791"/>
            <a:ext cx="1413163" cy="438667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5" name="Google Shape;445;p24"/>
          <p:cNvSpPr txBox="1"/>
          <p:nvPr/>
        </p:nvSpPr>
        <p:spPr>
          <a:xfrm>
            <a:off x="8552187" y="2903426"/>
            <a:ext cx="1406347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TTL mode</a:t>
            </a:r>
            <a:endParaRPr b="1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6" name="Google Shape;446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5400000">
            <a:off x="-73143" y="3808964"/>
            <a:ext cx="2420421" cy="1862991"/>
          </a:xfrm>
          <a:prstGeom prst="rect">
            <a:avLst/>
          </a:prstGeom>
          <a:noFill/>
          <a:ln>
            <a:noFill/>
          </a:ln>
        </p:spPr>
      </p:pic>
      <p:sp>
        <p:nvSpPr>
          <p:cNvPr id="447" name="Google Shape;447;p24"/>
          <p:cNvSpPr txBox="1"/>
          <p:nvPr/>
        </p:nvSpPr>
        <p:spPr>
          <a:xfrm>
            <a:off x="361028" y="3103481"/>
            <a:ext cx="1669047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Chip(NAND)</a:t>
            </a:r>
            <a:endParaRPr b="1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8" name="Google Shape;448;p24"/>
          <p:cNvSpPr txBox="1"/>
          <p:nvPr>
            <p:ph type="title"/>
          </p:nvPr>
        </p:nvSpPr>
        <p:spPr>
          <a:xfrm>
            <a:off x="495300" y="277813"/>
            <a:ext cx="9216900" cy="12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None/>
            </a:pPr>
            <a:r>
              <a:rPr b="0" lang="en-US" sz="2800"/>
              <a:t>實驗器材和晶片的介紹</a:t>
            </a:r>
            <a:r>
              <a:rPr lang="en-US" sz="3000"/>
              <a:t> - </a:t>
            </a:r>
            <a:r>
              <a:rPr lang="en-US" sz="2500"/>
              <a:t>Example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Example 74LS00 Chip(1/7)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25"/>
          <p:cNvSpPr/>
          <p:nvPr/>
        </p:nvSpPr>
        <p:spPr>
          <a:xfrm>
            <a:off x="438825" y="1183825"/>
            <a:ext cx="9042000" cy="5327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54" name="Google Shape;454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8844" y="2064978"/>
            <a:ext cx="5748605" cy="4312427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Google Shape;455;p25"/>
          <p:cNvSpPr txBox="1"/>
          <p:nvPr>
            <p:ph idx="1" type="body"/>
          </p:nvPr>
        </p:nvSpPr>
        <p:spPr>
          <a:xfrm>
            <a:off x="266702" y="1394862"/>
            <a:ext cx="9217025" cy="45672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20"/>
              <a:buChar char="■"/>
            </a:pPr>
            <a:r>
              <a:rPr lang="en-US"/>
              <a:t>Board : wire connection</a:t>
            </a:r>
            <a:endParaRPr/>
          </a:p>
        </p:txBody>
      </p:sp>
      <p:cxnSp>
        <p:nvCxnSpPr>
          <p:cNvPr id="456" name="Google Shape;456;p25"/>
          <p:cNvCxnSpPr/>
          <p:nvPr/>
        </p:nvCxnSpPr>
        <p:spPr>
          <a:xfrm rot="10800000">
            <a:off x="3343156" y="5061612"/>
            <a:ext cx="3570600" cy="554100"/>
          </a:xfrm>
          <a:prstGeom prst="bentConnector3">
            <a:avLst>
              <a:gd fmla="val 50000" name="adj1"/>
            </a:avLst>
          </a:prstGeom>
          <a:noFill/>
          <a:ln cap="flat" cmpd="sng" w="38100">
            <a:solidFill>
              <a:srgbClr val="00B050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40000" rotWithShape="0" dir="5400000" dist="23000">
              <a:srgbClr val="000000">
                <a:alpha val="34509"/>
              </a:srgbClr>
            </a:outerShdw>
          </a:effectLst>
        </p:spPr>
      </p:cxnSp>
      <p:cxnSp>
        <p:nvCxnSpPr>
          <p:cNvPr id="457" name="Google Shape;457;p25"/>
          <p:cNvCxnSpPr/>
          <p:nvPr/>
        </p:nvCxnSpPr>
        <p:spPr>
          <a:xfrm flipH="1">
            <a:off x="4069637" y="2552085"/>
            <a:ext cx="4880400" cy="1928700"/>
          </a:xfrm>
          <a:prstGeom prst="bentConnector3">
            <a:avLst>
              <a:gd fmla="val 50000" name="adj1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40000" rotWithShape="0" dir="5400000" dist="23000">
              <a:srgbClr val="000000">
                <a:alpha val="34509"/>
              </a:srgbClr>
            </a:outerShdw>
          </a:effectLst>
        </p:spPr>
      </p:cxnSp>
      <p:sp>
        <p:nvSpPr>
          <p:cNvPr id="458" name="Google Shape;458;p25"/>
          <p:cNvSpPr txBox="1"/>
          <p:nvPr/>
        </p:nvSpPr>
        <p:spPr>
          <a:xfrm>
            <a:off x="439280" y="3278370"/>
            <a:ext cx="1069524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ground</a:t>
            </a:r>
            <a:endParaRPr b="1" i="0" sz="2000" u="none" cap="none" strike="noStrike">
              <a:solidFill>
                <a:srgbClr val="00B05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9" name="Google Shape;459;p25"/>
          <p:cNvSpPr txBox="1"/>
          <p:nvPr/>
        </p:nvSpPr>
        <p:spPr>
          <a:xfrm>
            <a:off x="424964" y="2690637"/>
            <a:ext cx="1196161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Vcc (5V)</a:t>
            </a:r>
            <a:endParaRPr b="1" i="0" sz="20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60" name="Google Shape;460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5400000">
            <a:off x="6537970" y="3001174"/>
            <a:ext cx="3263410" cy="2511837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p25"/>
          <p:cNvSpPr txBox="1"/>
          <p:nvPr/>
        </p:nvSpPr>
        <p:spPr>
          <a:xfrm>
            <a:off x="7352884" y="2001635"/>
            <a:ext cx="1669047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Chip(NAND)</a:t>
            </a:r>
            <a:endParaRPr b="1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62" name="Google Shape;462;p25"/>
          <p:cNvCxnSpPr/>
          <p:nvPr/>
        </p:nvCxnSpPr>
        <p:spPr>
          <a:xfrm>
            <a:off x="8950036" y="2552086"/>
            <a:ext cx="475500" cy="336900"/>
          </a:xfrm>
          <a:prstGeom prst="bentConnector3">
            <a:avLst>
              <a:gd fmla="val 141301" name="adj1"/>
            </a:avLst>
          </a:prstGeom>
          <a:solidFill>
            <a:schemeClr val="accent1"/>
          </a:solidFill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63" name="Google Shape;463;p25"/>
          <p:cNvSpPr txBox="1"/>
          <p:nvPr>
            <p:ph type="title"/>
          </p:nvPr>
        </p:nvSpPr>
        <p:spPr>
          <a:xfrm>
            <a:off x="495300" y="277813"/>
            <a:ext cx="9216900" cy="12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None/>
            </a:pPr>
            <a:r>
              <a:rPr b="0" lang="en-US" sz="2800"/>
              <a:t>實驗器材和晶片的介紹</a:t>
            </a:r>
            <a:r>
              <a:rPr lang="en-US" sz="3000"/>
              <a:t> </a:t>
            </a:r>
            <a:r>
              <a:rPr lang="en-US" sz="3000"/>
              <a:t>- </a:t>
            </a:r>
            <a:r>
              <a:rPr lang="en-US" sz="2500"/>
              <a:t>Example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Example 74LS00 Chip(2/7)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26"/>
          <p:cNvSpPr/>
          <p:nvPr/>
        </p:nvSpPr>
        <p:spPr>
          <a:xfrm>
            <a:off x="438825" y="1183825"/>
            <a:ext cx="9042000" cy="5327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p26"/>
          <p:cNvSpPr txBox="1"/>
          <p:nvPr>
            <p:ph idx="1" type="body"/>
          </p:nvPr>
        </p:nvSpPr>
        <p:spPr>
          <a:xfrm>
            <a:off x="495300" y="1484313"/>
            <a:ext cx="9217025" cy="45672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20"/>
              <a:buChar char="■"/>
            </a:pPr>
            <a:r>
              <a:rPr lang="en-US"/>
              <a:t>Power supply</a:t>
            </a:r>
            <a:endParaRPr/>
          </a:p>
        </p:txBody>
      </p:sp>
      <p:sp>
        <p:nvSpPr>
          <p:cNvPr id="470" name="Google Shape;470;p26"/>
          <p:cNvSpPr txBox="1"/>
          <p:nvPr/>
        </p:nvSpPr>
        <p:spPr>
          <a:xfrm>
            <a:off x="5606763" y="1172290"/>
            <a:ext cx="728084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VCC</a:t>
            </a:r>
            <a:endParaRPr b="1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71" name="Google Shape;471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0672" y="2311747"/>
            <a:ext cx="4016343" cy="3296708"/>
          </a:xfrm>
          <a:prstGeom prst="rect">
            <a:avLst/>
          </a:prstGeom>
          <a:noFill/>
          <a:ln>
            <a:noFill/>
          </a:ln>
        </p:spPr>
      </p:pic>
      <p:pic>
        <p:nvPicPr>
          <p:cNvPr id="472" name="Google Shape;472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23351" y="3960101"/>
            <a:ext cx="3382818" cy="2537114"/>
          </a:xfrm>
          <a:prstGeom prst="rect">
            <a:avLst/>
          </a:prstGeom>
          <a:noFill/>
          <a:ln>
            <a:noFill/>
          </a:ln>
        </p:spPr>
      </p:pic>
      <p:pic>
        <p:nvPicPr>
          <p:cNvPr id="473" name="Google Shape;473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441824" y="1205686"/>
            <a:ext cx="3364345" cy="2523259"/>
          </a:xfrm>
          <a:prstGeom prst="rect">
            <a:avLst/>
          </a:prstGeom>
          <a:noFill/>
          <a:ln>
            <a:noFill/>
          </a:ln>
        </p:spPr>
      </p:pic>
      <p:sp>
        <p:nvSpPr>
          <p:cNvPr id="474" name="Google Shape;474;p26"/>
          <p:cNvSpPr txBox="1"/>
          <p:nvPr/>
        </p:nvSpPr>
        <p:spPr>
          <a:xfrm>
            <a:off x="5601423" y="3967603"/>
            <a:ext cx="755335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GND</a:t>
            </a:r>
            <a:endParaRPr b="1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5" name="Google Shape;475;p26"/>
          <p:cNvSpPr txBox="1"/>
          <p:nvPr/>
        </p:nvSpPr>
        <p:spPr>
          <a:xfrm>
            <a:off x="1510400" y="2377850"/>
            <a:ext cx="1398000" cy="6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FF33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Don’t touch it</a:t>
            </a:r>
            <a:endParaRPr b="1" sz="1600">
              <a:solidFill>
                <a:srgbClr val="FF33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476" name="Google Shape;476;p26"/>
          <p:cNvCxnSpPr/>
          <p:nvPr/>
        </p:nvCxnSpPr>
        <p:spPr>
          <a:xfrm flipH="1">
            <a:off x="1663350" y="2745250"/>
            <a:ext cx="326700" cy="285900"/>
          </a:xfrm>
          <a:prstGeom prst="straightConnector1">
            <a:avLst/>
          </a:prstGeom>
          <a:noFill/>
          <a:ln cap="flat" cmpd="sng" w="9525">
            <a:solidFill>
              <a:srgbClr val="FF33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77" name="Google Shape;477;p26"/>
          <p:cNvCxnSpPr/>
          <p:nvPr/>
        </p:nvCxnSpPr>
        <p:spPr>
          <a:xfrm>
            <a:off x="2306400" y="2755450"/>
            <a:ext cx="418500" cy="255000"/>
          </a:xfrm>
          <a:prstGeom prst="straightConnector1">
            <a:avLst/>
          </a:prstGeom>
          <a:noFill/>
          <a:ln cap="flat" cmpd="sng" w="9525">
            <a:solidFill>
              <a:srgbClr val="FF33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78" name="Google Shape;478;p26"/>
          <p:cNvSpPr txBox="1"/>
          <p:nvPr/>
        </p:nvSpPr>
        <p:spPr>
          <a:xfrm>
            <a:off x="3724000" y="1528325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 This</a:t>
            </a:r>
            <a:endParaRPr b="1" sz="1600">
              <a:solidFill>
                <a:schemeClr val="dk2"/>
              </a:solidFill>
            </a:endParaRPr>
          </a:p>
        </p:txBody>
      </p:sp>
      <p:cxnSp>
        <p:nvCxnSpPr>
          <p:cNvPr id="479" name="Google Shape;479;p26"/>
          <p:cNvCxnSpPr/>
          <p:nvPr/>
        </p:nvCxnSpPr>
        <p:spPr>
          <a:xfrm flipH="1">
            <a:off x="4143450" y="1928825"/>
            <a:ext cx="153000" cy="5307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80" name="Google Shape;480;p26"/>
          <p:cNvCxnSpPr/>
          <p:nvPr/>
        </p:nvCxnSpPr>
        <p:spPr>
          <a:xfrm flipH="1">
            <a:off x="4245575" y="1928825"/>
            <a:ext cx="255000" cy="9492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81" name="Google Shape;481;p26"/>
          <p:cNvSpPr txBox="1"/>
          <p:nvPr>
            <p:ph type="title"/>
          </p:nvPr>
        </p:nvSpPr>
        <p:spPr>
          <a:xfrm>
            <a:off x="495300" y="277813"/>
            <a:ext cx="9216900" cy="12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None/>
            </a:pPr>
            <a:r>
              <a:rPr b="0" lang="en-US" sz="2800"/>
              <a:t>實驗器材和晶片的介紹</a:t>
            </a:r>
            <a:r>
              <a:rPr lang="en-US" sz="3000"/>
              <a:t> </a:t>
            </a:r>
            <a:r>
              <a:rPr lang="en-US" sz="3000"/>
              <a:t>- </a:t>
            </a:r>
            <a:r>
              <a:rPr lang="en-US" sz="2500"/>
              <a:t>Example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Example 74LS00 Chip(3/7)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27"/>
          <p:cNvSpPr/>
          <p:nvPr/>
        </p:nvSpPr>
        <p:spPr>
          <a:xfrm>
            <a:off x="438825" y="1183825"/>
            <a:ext cx="9042000" cy="5327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7" name="Google Shape;487;p27"/>
          <p:cNvSpPr txBox="1"/>
          <p:nvPr>
            <p:ph idx="1" type="body"/>
          </p:nvPr>
        </p:nvSpPr>
        <p:spPr>
          <a:xfrm>
            <a:off x="495300" y="1484313"/>
            <a:ext cx="9217025" cy="45672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20"/>
              <a:buChar char="■"/>
            </a:pPr>
            <a:r>
              <a:rPr lang="en-US"/>
              <a:t>Signal input</a:t>
            </a:r>
            <a:endParaRPr/>
          </a:p>
        </p:txBody>
      </p:sp>
      <p:pic>
        <p:nvPicPr>
          <p:cNvPr id="488" name="Google Shape;488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87280" y="1652709"/>
            <a:ext cx="6825045" cy="1474733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Google Shape;489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03809" y="4578922"/>
            <a:ext cx="3529313" cy="1613698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" name="Google Shape;490;p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5400000">
            <a:off x="1430044" y="3943972"/>
            <a:ext cx="3263410" cy="251183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91" name="Google Shape;491;p27"/>
          <p:cNvCxnSpPr/>
          <p:nvPr/>
        </p:nvCxnSpPr>
        <p:spPr>
          <a:xfrm flipH="1">
            <a:off x="4317656" y="5403273"/>
            <a:ext cx="1335000" cy="249300"/>
          </a:xfrm>
          <a:prstGeom prst="bentConnector3">
            <a:avLst>
              <a:gd fmla="val 49999" name="adj1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40000" rotWithShape="0" dir="5400000" dist="23000">
              <a:srgbClr val="000000">
                <a:alpha val="34509"/>
              </a:srgbClr>
            </a:outerShdw>
          </a:effectLst>
        </p:spPr>
      </p:cxnSp>
      <p:cxnSp>
        <p:nvCxnSpPr>
          <p:cNvPr id="492" name="Google Shape;492;p27"/>
          <p:cNvCxnSpPr/>
          <p:nvPr/>
        </p:nvCxnSpPr>
        <p:spPr>
          <a:xfrm flipH="1">
            <a:off x="4322274" y="5652656"/>
            <a:ext cx="1792200" cy="484800"/>
          </a:xfrm>
          <a:prstGeom prst="bentConnector3">
            <a:avLst>
              <a:gd fmla="val 50000" name="adj1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40000" rotWithShape="0" dir="5400000" dist="23000">
              <a:srgbClr val="000000">
                <a:alpha val="34509"/>
              </a:srgbClr>
            </a:outerShdw>
          </a:effectLst>
        </p:spPr>
      </p:cxnSp>
      <p:sp>
        <p:nvSpPr>
          <p:cNvPr id="493" name="Google Shape;493;p27"/>
          <p:cNvSpPr txBox="1"/>
          <p:nvPr>
            <p:ph type="title"/>
          </p:nvPr>
        </p:nvSpPr>
        <p:spPr>
          <a:xfrm>
            <a:off x="495300" y="277813"/>
            <a:ext cx="9216900" cy="12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None/>
            </a:pPr>
            <a:r>
              <a:rPr b="0" lang="en-US" sz="2800"/>
              <a:t>實驗器材和晶片的介紹</a:t>
            </a:r>
            <a:r>
              <a:rPr lang="en-US" sz="3000"/>
              <a:t> </a:t>
            </a:r>
            <a:r>
              <a:rPr lang="en-US" sz="3000"/>
              <a:t>- </a:t>
            </a:r>
            <a:r>
              <a:rPr lang="en-US" sz="2500"/>
              <a:t>Example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Example 74LS00 Chip(4/7)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28"/>
          <p:cNvSpPr/>
          <p:nvPr/>
        </p:nvSpPr>
        <p:spPr>
          <a:xfrm>
            <a:off x="438825" y="1183825"/>
            <a:ext cx="9042000" cy="5327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9" name="Google Shape;499;p28"/>
          <p:cNvSpPr txBox="1"/>
          <p:nvPr>
            <p:ph idx="1" type="body"/>
          </p:nvPr>
        </p:nvSpPr>
        <p:spPr>
          <a:xfrm>
            <a:off x="495300" y="1484313"/>
            <a:ext cx="9217025" cy="45672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20"/>
              <a:buChar char="■"/>
            </a:pPr>
            <a:r>
              <a:rPr lang="en-US"/>
              <a:t>Signal output</a:t>
            </a:r>
            <a:endParaRPr/>
          </a:p>
        </p:txBody>
      </p:sp>
      <p:pic>
        <p:nvPicPr>
          <p:cNvPr id="500" name="Google Shape;500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11231" y="2106382"/>
            <a:ext cx="3770363" cy="3945168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5400000">
            <a:off x="347922" y="2717004"/>
            <a:ext cx="3917840" cy="30155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02" name="Google Shape;502;p28"/>
          <p:cNvCxnSpPr/>
          <p:nvPr/>
        </p:nvCxnSpPr>
        <p:spPr>
          <a:xfrm flipH="1" rot="10800000">
            <a:off x="3799587" y="4738141"/>
            <a:ext cx="1304100" cy="1211100"/>
          </a:xfrm>
          <a:prstGeom prst="bentConnector3">
            <a:avLst>
              <a:gd fmla="val 50005" name="adj1"/>
            </a:avLst>
          </a:prstGeom>
          <a:solidFill>
            <a:schemeClr val="accent1"/>
          </a:solidFill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503" name="Google Shape;503;p28"/>
          <p:cNvSpPr txBox="1"/>
          <p:nvPr>
            <p:ph type="title"/>
          </p:nvPr>
        </p:nvSpPr>
        <p:spPr>
          <a:xfrm>
            <a:off x="495300" y="277813"/>
            <a:ext cx="9216900" cy="12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None/>
            </a:pPr>
            <a:r>
              <a:rPr b="0" lang="en-US" sz="2800"/>
              <a:t>實驗器材和晶片的介紹</a:t>
            </a:r>
            <a:r>
              <a:rPr lang="en-US" sz="3000"/>
              <a:t> </a:t>
            </a:r>
            <a:r>
              <a:rPr lang="en-US" sz="3000"/>
              <a:t>- </a:t>
            </a:r>
            <a:r>
              <a:rPr lang="en-US" sz="2500"/>
              <a:t>Example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Example 74LS00 Chip(5/7)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8" name="Google Shape;508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22562" y="1484313"/>
            <a:ext cx="5780599" cy="4573802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Google Shape;509;p29"/>
          <p:cNvSpPr txBox="1"/>
          <p:nvPr>
            <p:ph idx="1" type="body"/>
          </p:nvPr>
        </p:nvSpPr>
        <p:spPr>
          <a:xfrm>
            <a:off x="495300" y="1234931"/>
            <a:ext cx="9217025" cy="45672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20"/>
              <a:buChar char="■"/>
            </a:pPr>
            <a:r>
              <a:rPr lang="en-US"/>
              <a:t>Input 11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820"/>
              <a:buChar char="■"/>
            </a:pPr>
            <a:r>
              <a:rPr lang="en-US"/>
              <a:t>Output 0</a:t>
            </a:r>
            <a:endParaRPr/>
          </a:p>
        </p:txBody>
      </p:sp>
      <p:sp>
        <p:nvSpPr>
          <p:cNvPr id="510" name="Google Shape;510;p29"/>
          <p:cNvSpPr/>
          <p:nvPr/>
        </p:nvSpPr>
        <p:spPr>
          <a:xfrm>
            <a:off x="5875257" y="5373485"/>
            <a:ext cx="566896" cy="75946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511" name="Google Shape;511;p29"/>
          <p:cNvGraphicFramePr/>
          <p:nvPr/>
        </p:nvGraphicFramePr>
        <p:xfrm>
          <a:off x="317482" y="2904519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{41FB88A6-6EFF-41BE-ACA8-9CD3E11CE7AB}</a:tableStyleId>
              </a:tblPr>
              <a:tblGrid>
                <a:gridCol w="1214500"/>
                <a:gridCol w="1214500"/>
                <a:gridCol w="1214500"/>
              </a:tblGrid>
              <a:tr h="204600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chemeClr val="dk1"/>
                          </a:solidFill>
                        </a:rPr>
                        <a:t>Input</a:t>
                      </a:r>
                      <a:endParaRPr sz="20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25225" marB="25225" marR="50450" marL="50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chemeClr val="dk1"/>
                          </a:solidFill>
                        </a:rPr>
                        <a:t>Output</a:t>
                      </a:r>
                      <a:endParaRPr sz="20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25225" marB="25225" marR="50450" marL="50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46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chemeClr val="dk1"/>
                          </a:solidFill>
                        </a:rPr>
                        <a:t>A</a:t>
                      </a:r>
                      <a:endParaRPr sz="20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25225" marB="25225" marR="50450" marL="50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chemeClr val="dk1"/>
                          </a:solidFill>
                        </a:rPr>
                        <a:t>B</a:t>
                      </a:r>
                      <a:endParaRPr sz="20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25225" marB="25225" marR="50450" marL="50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chemeClr val="dk1"/>
                          </a:solidFill>
                        </a:rPr>
                        <a:t>Y</a:t>
                      </a:r>
                      <a:endParaRPr sz="20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25225" marB="25225" marR="50450" marL="50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46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chemeClr val="dk1"/>
                          </a:solidFill>
                        </a:rPr>
                        <a:t>0</a:t>
                      </a:r>
                      <a:endParaRPr sz="20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25225" marB="25225" marR="50450" marL="50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chemeClr val="dk1"/>
                          </a:solidFill>
                        </a:rPr>
                        <a:t>0</a:t>
                      </a:r>
                      <a:endParaRPr sz="20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25225" marB="25225" marR="50450" marL="50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chemeClr val="dk1"/>
                          </a:solidFill>
                        </a:rPr>
                        <a:t>1</a:t>
                      </a:r>
                      <a:endParaRPr sz="20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25225" marB="25225" marR="50450" marL="50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46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chemeClr val="dk1"/>
                          </a:solidFill>
                        </a:rPr>
                        <a:t>1</a:t>
                      </a:r>
                      <a:endParaRPr sz="20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25225" marB="25225" marR="50450" marL="50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chemeClr val="dk1"/>
                          </a:solidFill>
                        </a:rPr>
                        <a:t>0</a:t>
                      </a:r>
                      <a:endParaRPr sz="20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25225" marB="25225" marR="50450" marL="50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chemeClr val="dk1"/>
                          </a:solidFill>
                        </a:rPr>
                        <a:t>1</a:t>
                      </a:r>
                      <a:endParaRPr sz="20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25225" marB="25225" marR="50450" marL="50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18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chemeClr val="dk1"/>
                          </a:solidFill>
                        </a:rPr>
                        <a:t>0</a:t>
                      </a:r>
                      <a:endParaRPr sz="20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25225" marB="25225" marR="50450" marL="50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chemeClr val="dk1"/>
                          </a:solidFill>
                        </a:rPr>
                        <a:t>1</a:t>
                      </a:r>
                      <a:endParaRPr sz="20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25225" marB="25225" marR="50450" marL="50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chemeClr val="dk1"/>
                          </a:solidFill>
                        </a:rPr>
                        <a:t>1</a:t>
                      </a:r>
                      <a:endParaRPr sz="20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25225" marB="25225" marR="50450" marL="50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18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chemeClr val="dk1"/>
                          </a:solidFill>
                        </a:rPr>
                        <a:t>1</a:t>
                      </a:r>
                      <a:endParaRPr sz="20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25225" marB="25225" marR="50450" marL="50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chemeClr val="dk1"/>
                          </a:solidFill>
                        </a:rPr>
                        <a:t>1</a:t>
                      </a:r>
                      <a:endParaRPr sz="20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25225" marB="25225" marR="50450" marL="50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chemeClr val="dk1"/>
                          </a:solidFill>
                        </a:rPr>
                        <a:t>0</a:t>
                      </a:r>
                      <a:endParaRPr sz="20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25225" marB="25225" marR="50450" marL="50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  <p:sp>
        <p:nvSpPr>
          <p:cNvPr id="512" name="Google Shape;512;p29"/>
          <p:cNvSpPr txBox="1"/>
          <p:nvPr/>
        </p:nvSpPr>
        <p:spPr>
          <a:xfrm>
            <a:off x="1055717" y="2441431"/>
            <a:ext cx="2406428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74LS00 truth table</a:t>
            </a:r>
            <a:endParaRPr b="1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3" name="Google Shape;513;p29"/>
          <p:cNvSpPr/>
          <p:nvPr/>
        </p:nvSpPr>
        <p:spPr>
          <a:xfrm>
            <a:off x="8677245" y="1740188"/>
            <a:ext cx="266007" cy="365703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4" name="Google Shape;514;p29"/>
          <p:cNvSpPr txBox="1"/>
          <p:nvPr/>
        </p:nvSpPr>
        <p:spPr>
          <a:xfrm>
            <a:off x="8321057" y="1543141"/>
            <a:ext cx="356188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Y</a:t>
            </a:r>
            <a:endParaRPr b="1" i="0" sz="2000" u="none" cap="none" strike="noStrik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5" name="Google Shape;515;p29"/>
          <p:cNvSpPr txBox="1"/>
          <p:nvPr/>
        </p:nvSpPr>
        <p:spPr>
          <a:xfrm>
            <a:off x="5601041" y="5658005"/>
            <a:ext cx="370614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 b="1" i="0" sz="2000" u="none" cap="none" strike="noStrik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6" name="Google Shape;516;p29"/>
          <p:cNvSpPr txBox="1"/>
          <p:nvPr/>
        </p:nvSpPr>
        <p:spPr>
          <a:xfrm>
            <a:off x="6405774" y="5660190"/>
            <a:ext cx="370614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endParaRPr b="1" i="0" sz="2000" u="none" cap="none" strike="noStrik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7" name="Google Shape;517;p29"/>
          <p:cNvSpPr txBox="1"/>
          <p:nvPr>
            <p:ph type="title"/>
          </p:nvPr>
        </p:nvSpPr>
        <p:spPr>
          <a:xfrm>
            <a:off x="495300" y="277813"/>
            <a:ext cx="9216900" cy="12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None/>
            </a:pPr>
            <a:r>
              <a:rPr b="0" lang="en-US" sz="2800"/>
              <a:t>實驗器材和晶片的介紹</a:t>
            </a:r>
            <a:r>
              <a:rPr lang="en-US" sz="3000"/>
              <a:t> </a:t>
            </a:r>
            <a:r>
              <a:rPr lang="en-US" sz="3000"/>
              <a:t>- </a:t>
            </a:r>
            <a:r>
              <a:rPr lang="en-US" sz="2500"/>
              <a:t>Example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Example 74LS00 Chip(6/7)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" name="Google Shape;522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38797" y="1484313"/>
            <a:ext cx="5646390" cy="4575600"/>
          </a:xfrm>
          <a:prstGeom prst="rect">
            <a:avLst/>
          </a:prstGeom>
          <a:noFill/>
          <a:ln>
            <a:noFill/>
          </a:ln>
        </p:spPr>
      </p:pic>
      <p:sp>
        <p:nvSpPr>
          <p:cNvPr id="523" name="Google Shape;523;p30"/>
          <p:cNvSpPr txBox="1"/>
          <p:nvPr>
            <p:ph idx="1" type="body"/>
          </p:nvPr>
        </p:nvSpPr>
        <p:spPr>
          <a:xfrm>
            <a:off x="495300" y="1234931"/>
            <a:ext cx="9217025" cy="45672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20"/>
              <a:buChar char="■"/>
            </a:pPr>
            <a:r>
              <a:rPr lang="en-US"/>
              <a:t>Input 00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820"/>
              <a:buChar char="■"/>
            </a:pPr>
            <a:r>
              <a:rPr lang="en-US"/>
              <a:t>Output 1</a:t>
            </a:r>
            <a:endParaRPr/>
          </a:p>
        </p:txBody>
      </p:sp>
      <p:sp>
        <p:nvSpPr>
          <p:cNvPr id="524" name="Google Shape;524;p30"/>
          <p:cNvSpPr/>
          <p:nvPr/>
        </p:nvSpPr>
        <p:spPr>
          <a:xfrm>
            <a:off x="5979610" y="5338033"/>
            <a:ext cx="573375" cy="732848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525" name="Google Shape;525;p30"/>
          <p:cNvGraphicFramePr/>
          <p:nvPr/>
        </p:nvGraphicFramePr>
        <p:xfrm>
          <a:off x="370680" y="2956802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{41FB88A6-6EFF-41BE-ACA8-9CD3E11CE7AB}</a:tableStyleId>
              </a:tblPr>
              <a:tblGrid>
                <a:gridCol w="1214500"/>
                <a:gridCol w="1214500"/>
                <a:gridCol w="1214500"/>
              </a:tblGrid>
              <a:tr h="204600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chemeClr val="dk1"/>
                          </a:solidFill>
                        </a:rPr>
                        <a:t>Input</a:t>
                      </a:r>
                      <a:endParaRPr sz="20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25225" marB="25225" marR="50450" marL="50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chemeClr val="dk1"/>
                          </a:solidFill>
                        </a:rPr>
                        <a:t>Output</a:t>
                      </a:r>
                      <a:endParaRPr sz="20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25225" marB="25225" marR="50450" marL="50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46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chemeClr val="dk1"/>
                          </a:solidFill>
                        </a:rPr>
                        <a:t>A</a:t>
                      </a:r>
                      <a:endParaRPr sz="20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25225" marB="25225" marR="50450" marL="50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chemeClr val="dk1"/>
                          </a:solidFill>
                        </a:rPr>
                        <a:t>B</a:t>
                      </a:r>
                      <a:endParaRPr sz="20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25225" marB="25225" marR="50450" marL="50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chemeClr val="dk1"/>
                          </a:solidFill>
                        </a:rPr>
                        <a:t>Y</a:t>
                      </a:r>
                      <a:endParaRPr sz="20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25225" marB="25225" marR="50450" marL="50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46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chemeClr val="dk1"/>
                          </a:solidFill>
                        </a:rPr>
                        <a:t>0</a:t>
                      </a:r>
                      <a:endParaRPr sz="20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25225" marB="25225" marR="50450" marL="50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chemeClr val="dk1"/>
                          </a:solidFill>
                        </a:rPr>
                        <a:t>0</a:t>
                      </a:r>
                      <a:endParaRPr sz="20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25225" marB="25225" marR="50450" marL="50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chemeClr val="dk1"/>
                          </a:solidFill>
                        </a:rPr>
                        <a:t>1</a:t>
                      </a:r>
                      <a:endParaRPr sz="20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25225" marB="25225" marR="50450" marL="50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</a:tr>
              <a:tr h="2046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chemeClr val="dk1"/>
                          </a:solidFill>
                        </a:rPr>
                        <a:t>1</a:t>
                      </a:r>
                      <a:endParaRPr sz="20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25225" marB="25225" marR="50450" marL="50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chemeClr val="dk1"/>
                          </a:solidFill>
                        </a:rPr>
                        <a:t>0</a:t>
                      </a:r>
                      <a:endParaRPr sz="20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25225" marB="25225" marR="50450" marL="50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chemeClr val="dk1"/>
                          </a:solidFill>
                        </a:rPr>
                        <a:t>1</a:t>
                      </a:r>
                      <a:endParaRPr sz="20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25225" marB="25225" marR="50450" marL="50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18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chemeClr val="dk1"/>
                          </a:solidFill>
                        </a:rPr>
                        <a:t>0</a:t>
                      </a:r>
                      <a:endParaRPr sz="20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25225" marB="25225" marR="50450" marL="50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chemeClr val="dk1"/>
                          </a:solidFill>
                        </a:rPr>
                        <a:t>1</a:t>
                      </a:r>
                      <a:endParaRPr sz="20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25225" marB="25225" marR="50450" marL="50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chemeClr val="dk1"/>
                          </a:solidFill>
                        </a:rPr>
                        <a:t>1</a:t>
                      </a:r>
                      <a:endParaRPr sz="20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25225" marB="25225" marR="50450" marL="50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18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chemeClr val="dk1"/>
                          </a:solidFill>
                        </a:rPr>
                        <a:t>1</a:t>
                      </a:r>
                      <a:endParaRPr sz="20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25225" marB="25225" marR="50450" marL="50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chemeClr val="dk1"/>
                          </a:solidFill>
                        </a:rPr>
                        <a:t>1</a:t>
                      </a:r>
                      <a:endParaRPr sz="20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25225" marB="25225" marR="50450" marL="50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chemeClr val="dk1"/>
                          </a:solidFill>
                        </a:rPr>
                        <a:t>0</a:t>
                      </a:r>
                      <a:endParaRPr sz="20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25225" marB="25225" marR="50450" marL="50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526" name="Google Shape;526;p30"/>
          <p:cNvSpPr txBox="1"/>
          <p:nvPr/>
        </p:nvSpPr>
        <p:spPr>
          <a:xfrm>
            <a:off x="989215" y="2430607"/>
            <a:ext cx="2406428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74LS00 truth table</a:t>
            </a:r>
            <a:endParaRPr b="1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7" name="Google Shape;527;p30"/>
          <p:cNvSpPr/>
          <p:nvPr/>
        </p:nvSpPr>
        <p:spPr>
          <a:xfrm>
            <a:off x="8689571" y="1754015"/>
            <a:ext cx="266007" cy="482138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8" name="Google Shape;528;p30"/>
          <p:cNvSpPr txBox="1"/>
          <p:nvPr/>
        </p:nvSpPr>
        <p:spPr>
          <a:xfrm>
            <a:off x="8333383" y="1620392"/>
            <a:ext cx="356188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Y</a:t>
            </a:r>
            <a:endParaRPr b="1" i="0" sz="2000" u="none" cap="none" strike="noStrik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9" name="Google Shape;529;p30"/>
          <p:cNvSpPr txBox="1"/>
          <p:nvPr/>
        </p:nvSpPr>
        <p:spPr>
          <a:xfrm>
            <a:off x="5634858" y="5565718"/>
            <a:ext cx="370614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 b="1" i="0" sz="2000" u="none" cap="none" strike="noStrik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0" name="Google Shape;530;p30"/>
          <p:cNvSpPr txBox="1"/>
          <p:nvPr/>
        </p:nvSpPr>
        <p:spPr>
          <a:xfrm>
            <a:off x="6552985" y="5565718"/>
            <a:ext cx="370614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endParaRPr b="1" i="0" sz="2000" u="none" cap="none" strike="noStrik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1" name="Google Shape;531;p30"/>
          <p:cNvSpPr txBox="1"/>
          <p:nvPr>
            <p:ph type="title"/>
          </p:nvPr>
        </p:nvSpPr>
        <p:spPr>
          <a:xfrm>
            <a:off x="495300" y="277813"/>
            <a:ext cx="9216900" cy="12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None/>
            </a:pPr>
            <a:r>
              <a:rPr b="0" lang="en-US" sz="2800"/>
              <a:t>實驗器材和晶片的介紹</a:t>
            </a:r>
            <a:r>
              <a:rPr lang="en-US" sz="3000"/>
              <a:t> </a:t>
            </a:r>
            <a:r>
              <a:rPr lang="en-US" sz="3000"/>
              <a:t>- </a:t>
            </a:r>
            <a:r>
              <a:rPr lang="en-US" sz="2500"/>
              <a:t>Example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Example 74LS00 Chip(7/7)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31"/>
          <p:cNvSpPr txBox="1"/>
          <p:nvPr>
            <p:ph type="title"/>
          </p:nvPr>
        </p:nvSpPr>
        <p:spPr>
          <a:xfrm>
            <a:off x="495300" y="277813"/>
            <a:ext cx="9216900" cy="12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74LS00</a:t>
            </a:r>
            <a:endParaRPr/>
          </a:p>
        </p:txBody>
      </p:sp>
      <p:pic>
        <p:nvPicPr>
          <p:cNvPr id="537" name="Google Shape;537;p31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5299" y="1395442"/>
            <a:ext cx="9217025" cy="4113213"/>
          </a:xfrm>
          <a:prstGeom prst="rect">
            <a:avLst/>
          </a:prstGeom>
          <a:noFill/>
          <a:ln>
            <a:noFill/>
          </a:ln>
        </p:spPr>
      </p:pic>
      <p:sp>
        <p:nvSpPr>
          <p:cNvPr id="538" name="Google Shape;538;p31"/>
          <p:cNvSpPr txBox="1"/>
          <p:nvPr/>
        </p:nvSpPr>
        <p:spPr>
          <a:xfrm>
            <a:off x="3515148" y="419398"/>
            <a:ext cx="1794081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NAND gate</a:t>
            </a:r>
            <a:endParaRPr b="1" i="0" sz="2400" u="none" cap="none" strike="noStrike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9" name="Google Shape;539;p31"/>
          <p:cNvSpPr/>
          <p:nvPr/>
        </p:nvSpPr>
        <p:spPr>
          <a:xfrm rot="-9460569">
            <a:off x="604050" y="3505957"/>
            <a:ext cx="356754" cy="369455"/>
          </a:xfrm>
          <a:prstGeom prst="chord">
            <a:avLst>
              <a:gd fmla="val 2700000" name="adj1"/>
              <a:gd fmla="val 16200000" name="adj2"/>
            </a:avLst>
          </a:prstGeom>
          <a:noFill/>
          <a:ln cap="flat" cmpd="sng" w="127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/>
          <p:nvPr>
            <p:ph type="title"/>
          </p:nvPr>
        </p:nvSpPr>
        <p:spPr>
          <a:xfrm>
            <a:off x="495300" y="277813"/>
            <a:ext cx="9217025" cy="12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Outline</a:t>
            </a:r>
            <a:endParaRPr/>
          </a:p>
        </p:txBody>
      </p:sp>
      <p:sp>
        <p:nvSpPr>
          <p:cNvPr id="96" name="Google Shape;96;p14"/>
          <p:cNvSpPr txBox="1"/>
          <p:nvPr>
            <p:ph idx="1" type="body"/>
          </p:nvPr>
        </p:nvSpPr>
        <p:spPr>
          <a:xfrm>
            <a:off x="344550" y="1036676"/>
            <a:ext cx="9216900" cy="49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50000"/>
              </a:lnSpc>
              <a:spcBef>
                <a:spcPts val="560"/>
              </a:spcBef>
              <a:spcAft>
                <a:spcPts val="0"/>
              </a:spcAft>
              <a:buSzPts val="1820"/>
              <a:buChar char="■"/>
            </a:pPr>
            <a:r>
              <a:rPr b="0" lang="en-US"/>
              <a:t>實驗器材和晶片的介紹</a:t>
            </a:r>
            <a:endParaRPr b="0"/>
          </a:p>
          <a:p>
            <a:pPr indent="-297180" lvl="1" marL="914400" rtl="0" algn="l">
              <a:lnSpc>
                <a:spcPct val="150000"/>
              </a:lnSpc>
              <a:spcBef>
                <a:spcPts val="560"/>
              </a:spcBef>
              <a:spcAft>
                <a:spcPts val="0"/>
              </a:spcAft>
              <a:buSzPts val="1080"/>
              <a:buChar char="❑"/>
            </a:pPr>
            <a:r>
              <a:rPr b="0" lang="en-US"/>
              <a:t>Solderless Breadboard</a:t>
            </a:r>
            <a:endParaRPr b="0"/>
          </a:p>
          <a:p>
            <a:pPr indent="-297180" lvl="1" marL="914400" rtl="0" algn="l">
              <a:lnSpc>
                <a:spcPct val="150000"/>
              </a:lnSpc>
              <a:spcBef>
                <a:spcPts val="560"/>
              </a:spcBef>
              <a:spcAft>
                <a:spcPts val="0"/>
              </a:spcAft>
              <a:buSzPts val="1080"/>
              <a:buChar char="❑"/>
            </a:pPr>
            <a:r>
              <a:rPr b="0" lang="en-US"/>
              <a:t>IC (</a:t>
            </a:r>
            <a:r>
              <a:rPr b="0" lang="en-US" sz="2000"/>
              <a:t>74LS00</a:t>
            </a:r>
            <a:r>
              <a:rPr b="0" lang="en-US"/>
              <a:t>)</a:t>
            </a:r>
            <a:endParaRPr b="0"/>
          </a:p>
          <a:p>
            <a:pPr indent="-297180" lvl="1" marL="914400" rtl="0" algn="l">
              <a:lnSpc>
                <a:spcPct val="150000"/>
              </a:lnSpc>
              <a:spcBef>
                <a:spcPts val="560"/>
              </a:spcBef>
              <a:spcAft>
                <a:spcPts val="0"/>
              </a:spcAft>
              <a:buSzPts val="1080"/>
              <a:buChar char="❑"/>
            </a:pPr>
            <a:r>
              <a:rPr b="0" lang="en-US"/>
              <a:t>Example</a:t>
            </a:r>
            <a:endParaRPr b="0"/>
          </a:p>
          <a:p>
            <a:pPr indent="-342900" lvl="0" marL="342900" rtl="0" algn="l">
              <a:lnSpc>
                <a:spcPct val="150000"/>
              </a:lnSpc>
              <a:spcBef>
                <a:spcPts val="560"/>
              </a:spcBef>
              <a:spcAft>
                <a:spcPts val="0"/>
              </a:spcAft>
              <a:buSzPts val="1820"/>
              <a:buChar char="■"/>
            </a:pPr>
            <a:r>
              <a:rPr b="0" lang="en-US"/>
              <a:t>Lab 說明</a:t>
            </a:r>
            <a:endParaRPr/>
          </a:p>
          <a:p>
            <a:pPr indent="-297180" lvl="1" marL="914400" rtl="0" algn="l">
              <a:lnSpc>
                <a:spcPct val="150000"/>
              </a:lnSpc>
              <a:spcBef>
                <a:spcPts val="560"/>
              </a:spcBef>
              <a:spcAft>
                <a:spcPts val="0"/>
              </a:spcAft>
              <a:buSzPts val="1080"/>
              <a:buChar char="❑"/>
            </a:pPr>
            <a:r>
              <a:rPr b="0" lang="en-US"/>
              <a:t>Lab Notice</a:t>
            </a:r>
            <a:endParaRPr b="0"/>
          </a:p>
          <a:p>
            <a:pPr indent="-297180" lvl="1" marL="914400" rtl="0" algn="l">
              <a:lnSpc>
                <a:spcPct val="150000"/>
              </a:lnSpc>
              <a:spcBef>
                <a:spcPts val="560"/>
              </a:spcBef>
              <a:spcAft>
                <a:spcPts val="0"/>
              </a:spcAft>
              <a:buSzPts val="1080"/>
              <a:buChar char="❑"/>
            </a:pPr>
            <a:r>
              <a:rPr b="0" lang="en-US"/>
              <a:t>Lab 01-1</a:t>
            </a:r>
            <a:endParaRPr b="0"/>
          </a:p>
          <a:p>
            <a:pPr indent="-297180" lvl="1" marL="914400" rtl="0" algn="l">
              <a:lnSpc>
                <a:spcPct val="150000"/>
              </a:lnSpc>
              <a:spcBef>
                <a:spcPts val="560"/>
              </a:spcBef>
              <a:spcAft>
                <a:spcPts val="0"/>
              </a:spcAft>
              <a:buSzPts val="1080"/>
              <a:buChar char="❑"/>
            </a:pPr>
            <a:r>
              <a:rPr b="0" lang="en-US"/>
              <a:t>Lab 01-2</a:t>
            </a:r>
            <a:endParaRPr b="0"/>
          </a:p>
          <a:p>
            <a:pPr indent="-22733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82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32"/>
          <p:cNvSpPr txBox="1"/>
          <p:nvPr>
            <p:ph type="title"/>
          </p:nvPr>
        </p:nvSpPr>
        <p:spPr>
          <a:xfrm>
            <a:off x="495300" y="277813"/>
            <a:ext cx="9217025" cy="12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74LS04</a:t>
            </a:r>
            <a:endParaRPr/>
          </a:p>
        </p:txBody>
      </p:sp>
      <p:pic>
        <p:nvPicPr>
          <p:cNvPr id="545" name="Google Shape;545;p32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5300" y="1871663"/>
            <a:ext cx="9217025" cy="3792537"/>
          </a:xfrm>
          <a:prstGeom prst="rect">
            <a:avLst/>
          </a:prstGeom>
          <a:noFill/>
          <a:ln>
            <a:noFill/>
          </a:ln>
        </p:spPr>
      </p:pic>
      <p:sp>
        <p:nvSpPr>
          <p:cNvPr id="546" name="Google Shape;546;p32"/>
          <p:cNvSpPr txBox="1"/>
          <p:nvPr/>
        </p:nvSpPr>
        <p:spPr>
          <a:xfrm>
            <a:off x="3551784" y="492937"/>
            <a:ext cx="1552028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NOT gate</a:t>
            </a:r>
            <a:endParaRPr b="1" i="0" sz="2400" u="none" cap="none" strike="noStrike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7" name="Google Shape;547;p32"/>
          <p:cNvSpPr/>
          <p:nvPr/>
        </p:nvSpPr>
        <p:spPr>
          <a:xfrm rot="-9460569">
            <a:off x="807251" y="3775661"/>
            <a:ext cx="356754" cy="369455"/>
          </a:xfrm>
          <a:prstGeom prst="chord">
            <a:avLst>
              <a:gd fmla="val 2700000" name="adj1"/>
              <a:gd fmla="val 16200000" name="adj2"/>
            </a:avLst>
          </a:prstGeom>
          <a:noFill/>
          <a:ln cap="flat" cmpd="sng" w="127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33"/>
          <p:cNvSpPr txBox="1"/>
          <p:nvPr>
            <p:ph type="title"/>
          </p:nvPr>
        </p:nvSpPr>
        <p:spPr>
          <a:xfrm>
            <a:off x="495300" y="277813"/>
            <a:ext cx="9217025" cy="12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74LS08</a:t>
            </a:r>
            <a:endParaRPr/>
          </a:p>
        </p:txBody>
      </p:sp>
      <p:pic>
        <p:nvPicPr>
          <p:cNvPr id="553" name="Google Shape;553;p33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5300" y="1816100"/>
            <a:ext cx="9216900" cy="3903600"/>
          </a:xfrm>
          <a:prstGeom prst="rect">
            <a:avLst/>
          </a:prstGeom>
          <a:noFill/>
          <a:ln>
            <a:noFill/>
          </a:ln>
        </p:spPr>
      </p:pic>
      <p:sp>
        <p:nvSpPr>
          <p:cNvPr id="554" name="Google Shape;554;p33"/>
          <p:cNvSpPr txBox="1"/>
          <p:nvPr/>
        </p:nvSpPr>
        <p:spPr>
          <a:xfrm>
            <a:off x="3664236" y="419398"/>
            <a:ext cx="1571264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AND gate</a:t>
            </a:r>
            <a:endParaRPr b="1" i="0" sz="2400" u="none" cap="none" strike="noStrike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5" name="Google Shape;555;p33"/>
          <p:cNvSpPr/>
          <p:nvPr/>
        </p:nvSpPr>
        <p:spPr>
          <a:xfrm rot="-9460569">
            <a:off x="655300" y="3836450"/>
            <a:ext cx="356754" cy="369455"/>
          </a:xfrm>
          <a:prstGeom prst="chord">
            <a:avLst>
              <a:gd fmla="val 2700000" name="adj1"/>
              <a:gd fmla="val 16200000" name="adj2"/>
            </a:avLst>
          </a:prstGeom>
          <a:noFill/>
          <a:ln cap="flat" cmpd="sng" w="127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34"/>
          <p:cNvSpPr txBox="1"/>
          <p:nvPr>
            <p:ph type="title"/>
          </p:nvPr>
        </p:nvSpPr>
        <p:spPr>
          <a:xfrm>
            <a:off x="495300" y="277813"/>
            <a:ext cx="9217025" cy="12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74LS32</a:t>
            </a:r>
            <a:endParaRPr/>
          </a:p>
        </p:txBody>
      </p:sp>
      <p:pic>
        <p:nvPicPr>
          <p:cNvPr id="561" name="Google Shape;561;p34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5300" y="1811338"/>
            <a:ext cx="9217025" cy="3913187"/>
          </a:xfrm>
          <a:prstGeom prst="rect">
            <a:avLst/>
          </a:prstGeom>
          <a:noFill/>
          <a:ln>
            <a:noFill/>
          </a:ln>
        </p:spPr>
      </p:pic>
      <p:sp>
        <p:nvSpPr>
          <p:cNvPr id="562" name="Google Shape;562;p34"/>
          <p:cNvSpPr txBox="1"/>
          <p:nvPr/>
        </p:nvSpPr>
        <p:spPr>
          <a:xfrm>
            <a:off x="3554905" y="419398"/>
            <a:ext cx="1364476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OR gate</a:t>
            </a:r>
            <a:endParaRPr b="1" i="0" sz="2400" u="none" cap="none" strike="noStrike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3" name="Google Shape;563;p34"/>
          <p:cNvSpPr/>
          <p:nvPr/>
        </p:nvSpPr>
        <p:spPr>
          <a:xfrm rot="-9460569">
            <a:off x="1010450" y="3610912"/>
            <a:ext cx="356754" cy="369455"/>
          </a:xfrm>
          <a:prstGeom prst="chord">
            <a:avLst>
              <a:gd fmla="val 2700000" name="adj1"/>
              <a:gd fmla="val 16200000" name="adj2"/>
            </a:avLst>
          </a:prstGeom>
          <a:noFill/>
          <a:ln cap="flat" cmpd="sng" w="127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8" name="Google Shape;568;p35"/>
          <p:cNvGraphicFramePr/>
          <p:nvPr/>
        </p:nvGraphicFramePr>
        <p:xfrm>
          <a:off x="1226688" y="159963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{DBCEA70A-24BE-4BA4-B318-1F90526F1C7D}</a:tableStyleId>
              </a:tblPr>
              <a:tblGrid>
                <a:gridCol w="3598525"/>
                <a:gridCol w="3854100"/>
              </a:tblGrid>
              <a:tr h="5297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b="1" lang="en-US" sz="2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Names</a:t>
                      </a:r>
                      <a:endParaRPr b="1" sz="24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600" marL="686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b="1" lang="en-US" sz="2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Amount</a:t>
                      </a:r>
                      <a:endParaRPr b="1" sz="24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600" marL="686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297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b="1" lang="en-US" sz="2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Solderless Breadboard</a:t>
                      </a:r>
                      <a:endParaRPr b="1" sz="24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600" marL="686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b="1" lang="en-US" sz="2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×1</a:t>
                      </a:r>
                      <a:endParaRPr b="1" sz="24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600" marL="686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297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b="1" lang="en-US" sz="2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74LS00</a:t>
                      </a:r>
                      <a:endParaRPr b="1" sz="24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600" marL="686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b="1" lang="en-US" sz="2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×1</a:t>
                      </a:r>
                      <a:endParaRPr b="1" sz="24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600" marL="686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297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b="1" lang="en-US" sz="2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74LS04</a:t>
                      </a:r>
                      <a:endParaRPr b="1" sz="24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600" marL="686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b="1" lang="en-US" sz="2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×1</a:t>
                      </a:r>
                      <a:endParaRPr b="1" sz="24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600" marL="686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297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b="1" lang="en-US" sz="2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74LS08</a:t>
                      </a:r>
                      <a:endParaRPr b="1" sz="24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600" marL="686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b="1" lang="en-US" sz="2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×1</a:t>
                      </a:r>
                      <a:endParaRPr b="1" sz="24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600" marL="686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297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b="1" lang="en-US" sz="2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74LS32</a:t>
                      </a:r>
                      <a:endParaRPr b="1" sz="24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600" marL="686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b="1" lang="en-US" sz="2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×1</a:t>
                      </a:r>
                      <a:endParaRPr b="1" sz="24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600" marL="686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569" name="Google Shape;569;p35"/>
          <p:cNvSpPr txBox="1"/>
          <p:nvPr>
            <p:ph type="title"/>
          </p:nvPr>
        </p:nvSpPr>
        <p:spPr>
          <a:xfrm>
            <a:off x="495300" y="277813"/>
            <a:ext cx="9216900" cy="12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None/>
            </a:pPr>
            <a:r>
              <a:rPr b="0" lang="en-US" sz="2800"/>
              <a:t>Lab 說明</a:t>
            </a:r>
            <a:r>
              <a:rPr lang="en-US" sz="3000"/>
              <a:t> - </a:t>
            </a:r>
            <a:r>
              <a:rPr lang="en-US" sz="2600"/>
              <a:t>Lab Notice</a:t>
            </a:r>
            <a:endParaRPr sz="2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36"/>
          <p:cNvSpPr txBox="1"/>
          <p:nvPr>
            <p:ph type="title"/>
          </p:nvPr>
        </p:nvSpPr>
        <p:spPr>
          <a:xfrm>
            <a:off x="432098" y="846734"/>
            <a:ext cx="4969768" cy="6616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0000"/>
          </a:bodyPr>
          <a:lstStyle/>
          <a:p>
            <a:pPr indent="-208025" lvl="0" marL="2971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56299"/>
              <a:buNone/>
            </a:pPr>
            <a:r>
              <a:rPr lang="en-US" sz="2763"/>
              <a:t>Three representations for a circuit</a:t>
            </a:r>
            <a:endParaRPr/>
          </a:p>
        </p:txBody>
      </p:sp>
      <p:pic>
        <p:nvPicPr>
          <p:cNvPr id="575" name="Google Shape;575;p36"/>
          <p:cNvPicPr preferRelativeResize="0"/>
          <p:nvPr/>
        </p:nvPicPr>
        <p:blipFill rotWithShape="1">
          <a:blip r:embed="rId3">
            <a:alphaModFix/>
          </a:blip>
          <a:srcRect b="11305" l="0" r="0" t="0"/>
          <a:stretch/>
        </p:blipFill>
        <p:spPr>
          <a:xfrm>
            <a:off x="5100638" y="2943225"/>
            <a:ext cx="3462337" cy="3157538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  <p:pic>
        <p:nvPicPr>
          <p:cNvPr descr="AACFLMO0" id="576" name="Google Shape;576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72318" y="4431076"/>
            <a:ext cx="3317479" cy="1431727"/>
          </a:xfrm>
          <a:prstGeom prst="rect">
            <a:avLst/>
          </a:prstGeom>
          <a:solidFill>
            <a:srgbClr val="E1F4FF"/>
          </a:solidFill>
          <a:ln cap="flat" cmpd="sng" w="57150">
            <a:solidFill>
              <a:srgbClr val="E1F4FF"/>
            </a:solidFill>
            <a:prstDash val="solid"/>
            <a:miter lim="800000"/>
            <a:headEnd len="sm" w="sm" type="none"/>
            <a:tailEnd len="sm" w="sm" type="none"/>
          </a:ln>
        </p:spPr>
      </p:pic>
      <p:sp>
        <p:nvSpPr>
          <p:cNvPr id="577" name="Google Shape;577;p36"/>
          <p:cNvSpPr txBox="1"/>
          <p:nvPr/>
        </p:nvSpPr>
        <p:spPr>
          <a:xfrm>
            <a:off x="2164359" y="2577704"/>
            <a:ext cx="1225592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1" lang="en-US" sz="2400" u="none" cap="none" strike="noStrike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F</a:t>
            </a:r>
            <a:r>
              <a:rPr b="1" baseline="-25000" i="0" lang="en-US" sz="2400" u="none" cap="none" strike="noStrike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b="1" i="1" lang="en-US" sz="2400" u="none" cap="none" strike="noStrike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=x+y’z</a:t>
            </a:r>
            <a:endParaRPr b="1" i="1" sz="2400" u="none" cap="none" strike="noStrike">
              <a:solidFill>
                <a:srgbClr val="00B05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8" name="Google Shape;578;p36"/>
          <p:cNvSpPr/>
          <p:nvPr/>
        </p:nvSpPr>
        <p:spPr>
          <a:xfrm>
            <a:off x="1466554" y="1939232"/>
            <a:ext cx="2470613" cy="4424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75"/>
              <a:buFont typeface="Arial"/>
              <a:buNone/>
            </a:pPr>
            <a:r>
              <a:rPr b="1" i="0" lang="en-US" sz="227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 Boolean Algebra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9" name="Google Shape;579;p36"/>
          <p:cNvSpPr/>
          <p:nvPr/>
        </p:nvSpPr>
        <p:spPr>
          <a:xfrm>
            <a:off x="1467842" y="3841751"/>
            <a:ext cx="2338204" cy="4424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75"/>
              <a:buFont typeface="Arial"/>
              <a:buNone/>
            </a:pPr>
            <a:r>
              <a:rPr b="1" i="0" lang="en-US" sz="227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3. Circuit Diagram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0" name="Google Shape;580;p36"/>
          <p:cNvSpPr/>
          <p:nvPr/>
        </p:nvSpPr>
        <p:spPr>
          <a:xfrm>
            <a:off x="4522192" y="1940521"/>
            <a:ext cx="1834028" cy="4424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75"/>
              <a:buFont typeface="Arial"/>
              <a:buNone/>
            </a:pPr>
            <a:r>
              <a:rPr b="1" i="0" lang="en-US" sz="227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2. Truth Table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81" name="Google Shape;581;p36"/>
          <p:cNvCxnSpPr/>
          <p:nvPr/>
        </p:nvCxnSpPr>
        <p:spPr>
          <a:xfrm>
            <a:off x="5014912" y="3271639"/>
            <a:ext cx="3240088" cy="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82" name="Google Shape;582;p36"/>
          <p:cNvCxnSpPr/>
          <p:nvPr/>
        </p:nvCxnSpPr>
        <p:spPr>
          <a:xfrm>
            <a:off x="6480175" y="3039467"/>
            <a:ext cx="0" cy="321945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83" name="Google Shape;583;p36"/>
          <p:cNvSpPr txBox="1"/>
          <p:nvPr/>
        </p:nvSpPr>
        <p:spPr>
          <a:xfrm>
            <a:off x="5445720" y="2652514"/>
            <a:ext cx="1290738" cy="3424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5"/>
              <a:buFont typeface="Arial"/>
              <a:buNone/>
            </a:pPr>
            <a:r>
              <a:rPr b="1" i="0" lang="en-US" sz="162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Inputs           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4" name="Google Shape;584;p36"/>
          <p:cNvSpPr txBox="1"/>
          <p:nvPr/>
        </p:nvSpPr>
        <p:spPr>
          <a:xfrm>
            <a:off x="4702772" y="2330054"/>
            <a:ext cx="4140398" cy="3924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50"/>
              <a:buFont typeface="Arial"/>
              <a:buNone/>
            </a:pPr>
            <a:r>
              <a:rPr b="1" i="1" lang="en-US" sz="1950" u="none" cap="none" strike="noStrike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n</a:t>
            </a:r>
            <a:r>
              <a:rPr b="1" i="0" lang="en-US" sz="1950" u="none" cap="none" strike="noStrike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 input variables 🡺 2</a:t>
            </a:r>
            <a:r>
              <a:rPr b="1" baseline="30000" i="1" lang="en-US" sz="1950" u="none" cap="none" strike="noStrike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n</a:t>
            </a:r>
            <a:r>
              <a:rPr b="1" i="0" lang="en-US" sz="1950" u="none" cap="none" strike="noStrike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 combinations</a:t>
            </a:r>
            <a:endParaRPr b="1" i="0" sz="1950" u="none" cap="none" strike="noStrike">
              <a:solidFill>
                <a:srgbClr val="00B05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5" name="Google Shape;585;p36"/>
          <p:cNvSpPr txBox="1"/>
          <p:nvPr/>
        </p:nvSpPr>
        <p:spPr>
          <a:xfrm>
            <a:off x="6683970" y="1886348"/>
            <a:ext cx="1059906" cy="4424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75"/>
              <a:buFont typeface="Arial"/>
              <a:buNone/>
            </a:pPr>
            <a:r>
              <a:rPr b="1" i="0" lang="en-US" sz="2275" u="none" cap="none" strike="noStrike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真值表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6" name="Google Shape;586;p36"/>
          <p:cNvSpPr/>
          <p:nvPr/>
        </p:nvSpPr>
        <p:spPr>
          <a:xfrm>
            <a:off x="2014372" y="5653056"/>
            <a:ext cx="2233365" cy="287272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7125" lIns="74275" spcFirstLastPara="1" rIns="74275" wrap="square" tIns="3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5"/>
              <a:buFont typeface="Arial"/>
              <a:buNone/>
            </a:pPr>
            <a:r>
              <a:t/>
            </a:r>
            <a:endParaRPr b="1" i="0" sz="1625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7" name="Google Shape;587;p36"/>
          <p:cNvSpPr txBox="1"/>
          <p:nvPr>
            <p:ph type="title"/>
          </p:nvPr>
        </p:nvSpPr>
        <p:spPr>
          <a:xfrm>
            <a:off x="495300" y="277813"/>
            <a:ext cx="9216900" cy="12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None/>
            </a:pPr>
            <a:r>
              <a:rPr b="0" lang="en-US" sz="2800"/>
              <a:t>Lab 說明 - </a:t>
            </a:r>
            <a:r>
              <a:rPr lang="en-US" sz="2600"/>
              <a:t>Lab Notice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37"/>
          <p:cNvSpPr/>
          <p:nvPr/>
        </p:nvSpPr>
        <p:spPr>
          <a:xfrm>
            <a:off x="438825" y="1183825"/>
            <a:ext cx="9042000" cy="5327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3" name="Google Shape;593;p37"/>
          <p:cNvSpPr txBox="1"/>
          <p:nvPr>
            <p:ph idx="1" type="body"/>
          </p:nvPr>
        </p:nvSpPr>
        <p:spPr>
          <a:xfrm>
            <a:off x="495300" y="887558"/>
            <a:ext cx="9217025" cy="45672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20"/>
              <a:buChar char="■"/>
            </a:pPr>
            <a:r>
              <a:rPr lang="en-US"/>
              <a:t>Input</a:t>
            </a:r>
            <a:endParaRPr/>
          </a:p>
          <a:p>
            <a:pPr indent="-22733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820"/>
              <a:buNone/>
            </a:pPr>
            <a:r>
              <a:t/>
            </a:r>
            <a:endParaRPr/>
          </a:p>
          <a:p>
            <a:pPr indent="-22733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820"/>
              <a:buNone/>
            </a:pPr>
            <a:r>
              <a:t/>
            </a:r>
            <a:endParaRPr/>
          </a:p>
          <a:p>
            <a:pPr indent="-22733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820"/>
              <a:buNone/>
            </a:pPr>
            <a:r>
              <a:t/>
            </a:r>
            <a:endParaRPr/>
          </a:p>
          <a:p>
            <a:pPr indent="-22733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820"/>
              <a:buNone/>
            </a:pPr>
            <a:r>
              <a:t/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820"/>
              <a:buChar char="■"/>
            </a:pPr>
            <a:r>
              <a:rPr lang="en-US"/>
              <a:t>Output</a:t>
            </a:r>
            <a:endParaRPr/>
          </a:p>
        </p:txBody>
      </p:sp>
      <p:pic>
        <p:nvPicPr>
          <p:cNvPr id="594" name="Google Shape;594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47780" y="1509627"/>
            <a:ext cx="7441482" cy="1607931"/>
          </a:xfrm>
          <a:prstGeom prst="rect">
            <a:avLst/>
          </a:prstGeom>
          <a:noFill/>
          <a:ln>
            <a:noFill/>
          </a:ln>
        </p:spPr>
      </p:pic>
      <p:sp>
        <p:nvSpPr>
          <p:cNvPr id="595" name="Google Shape;595;p37"/>
          <p:cNvSpPr txBox="1"/>
          <p:nvPr>
            <p:ph type="title"/>
          </p:nvPr>
        </p:nvSpPr>
        <p:spPr>
          <a:xfrm>
            <a:off x="495300" y="277813"/>
            <a:ext cx="9216900" cy="12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None/>
            </a:pPr>
            <a:r>
              <a:rPr b="0" lang="en-US" sz="2800"/>
              <a:t>Lab 說明 </a:t>
            </a:r>
            <a:r>
              <a:rPr b="0" lang="en-US" sz="2800"/>
              <a:t>- </a:t>
            </a:r>
            <a:r>
              <a:rPr lang="en-US" sz="2600"/>
              <a:t>Lab Notice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</p:txBody>
      </p:sp>
      <p:grpSp>
        <p:nvGrpSpPr>
          <p:cNvPr id="596" name="Google Shape;596;p37"/>
          <p:cNvGrpSpPr/>
          <p:nvPr/>
        </p:nvGrpSpPr>
        <p:grpSpPr>
          <a:xfrm>
            <a:off x="1443423" y="3697026"/>
            <a:ext cx="2840873" cy="3073401"/>
            <a:chOff x="698400" y="1977801"/>
            <a:chExt cx="3388850" cy="3964656"/>
          </a:xfrm>
        </p:grpSpPr>
        <p:pic>
          <p:nvPicPr>
            <p:cNvPr id="597" name="Google Shape;597;p3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98400" y="2462857"/>
              <a:ext cx="3388850" cy="3479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98" name="Google Shape;598;p37"/>
            <p:cNvSpPr txBox="1"/>
            <p:nvPr/>
          </p:nvSpPr>
          <p:spPr>
            <a:xfrm>
              <a:off x="1464175" y="1977801"/>
              <a:ext cx="1857300" cy="38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000">
                  <a:latin typeface="Times New Roman"/>
                  <a:ea typeface="Times New Roman"/>
                  <a:cs typeface="Times New Roman"/>
                  <a:sym typeface="Times New Roman"/>
                </a:rPr>
                <a:t>ETS-5000</a:t>
              </a:r>
              <a:endParaRPr b="1" sz="2000"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599" name="Google Shape;599;p37"/>
          <p:cNvGrpSpPr/>
          <p:nvPr/>
        </p:nvGrpSpPr>
        <p:grpSpPr>
          <a:xfrm>
            <a:off x="5497228" y="3697015"/>
            <a:ext cx="2840873" cy="3160982"/>
            <a:chOff x="6703550" y="2243811"/>
            <a:chExt cx="3388850" cy="4077634"/>
          </a:xfrm>
        </p:grpSpPr>
        <p:pic>
          <p:nvPicPr>
            <p:cNvPr id="600" name="Google Shape;600;p3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703550" y="2698881"/>
              <a:ext cx="3388850" cy="362256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01" name="Google Shape;601;p37"/>
            <p:cNvSpPr txBox="1"/>
            <p:nvPr/>
          </p:nvSpPr>
          <p:spPr>
            <a:xfrm>
              <a:off x="7469325" y="2243811"/>
              <a:ext cx="1857300" cy="38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000">
                  <a:latin typeface="Times New Roman"/>
                  <a:ea typeface="Times New Roman"/>
                  <a:cs typeface="Times New Roman"/>
                  <a:sym typeface="Times New Roman"/>
                </a:rPr>
                <a:t>ETS-7000A</a:t>
              </a:r>
              <a:endParaRPr b="1" sz="2000"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38"/>
          <p:cNvSpPr txBox="1"/>
          <p:nvPr/>
        </p:nvSpPr>
        <p:spPr>
          <a:xfrm>
            <a:off x="928675" y="1204250"/>
            <a:ext cx="79296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latin typeface="Times New Roman"/>
                <a:ea typeface="Times New Roman"/>
                <a:cs typeface="Times New Roman"/>
                <a:sym typeface="Times New Roman"/>
              </a:rPr>
              <a:t>Please </a:t>
            </a:r>
            <a:r>
              <a:rPr b="1" lang="en-US" sz="2500">
                <a:latin typeface="Times New Roman"/>
                <a:ea typeface="Times New Roman"/>
                <a:cs typeface="Times New Roman"/>
                <a:sym typeface="Times New Roman"/>
              </a:rPr>
              <a:t>(a)</a:t>
            </a:r>
            <a:r>
              <a:rPr lang="en-US" sz="2500">
                <a:latin typeface="Times New Roman"/>
                <a:ea typeface="Times New Roman"/>
                <a:cs typeface="Times New Roman"/>
                <a:sym typeface="Times New Roman"/>
              </a:rPr>
              <a:t> draw the truth table of the following circuit and </a:t>
            </a:r>
            <a:r>
              <a:rPr b="1" lang="en-US" sz="2500">
                <a:latin typeface="Times New Roman"/>
                <a:ea typeface="Times New Roman"/>
                <a:cs typeface="Times New Roman"/>
                <a:sym typeface="Times New Roman"/>
              </a:rPr>
              <a:t>(b) implement it on the solderless breadboard.</a:t>
            </a:r>
            <a:endParaRPr b="1" sz="25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07" name="Google Shape;607;p38"/>
          <p:cNvSpPr txBox="1"/>
          <p:nvPr>
            <p:ph type="title"/>
          </p:nvPr>
        </p:nvSpPr>
        <p:spPr>
          <a:xfrm>
            <a:off x="495300" y="277813"/>
            <a:ext cx="9216900" cy="12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None/>
            </a:pPr>
            <a:r>
              <a:rPr b="0" lang="en-US" sz="2800"/>
              <a:t>Lab 說明 - </a:t>
            </a:r>
            <a:r>
              <a:rPr lang="en-US" sz="2600"/>
              <a:t>Lab 01-1 Circuit Diagram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</p:txBody>
      </p:sp>
      <p:pic>
        <p:nvPicPr>
          <p:cNvPr id="608" name="Google Shape;60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8675" y="2597800"/>
            <a:ext cx="7673575" cy="1662400"/>
          </a:xfrm>
          <a:prstGeom prst="rect">
            <a:avLst/>
          </a:prstGeom>
          <a:noFill/>
          <a:ln>
            <a:noFill/>
          </a:ln>
        </p:spPr>
      </p:pic>
      <p:sp>
        <p:nvSpPr>
          <p:cNvPr id="609" name="Google Shape;609;p38"/>
          <p:cNvSpPr txBox="1"/>
          <p:nvPr/>
        </p:nvSpPr>
        <p:spPr>
          <a:xfrm>
            <a:off x="1138950" y="5510250"/>
            <a:ext cx="79296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latin typeface="Times New Roman"/>
                <a:ea typeface="Times New Roman"/>
                <a:cs typeface="Times New Roman"/>
                <a:sym typeface="Times New Roman"/>
              </a:rPr>
              <a:t>Hint:   </a:t>
            </a:r>
            <a:r>
              <a:rPr b="1"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74LS</a:t>
            </a:r>
            <a:r>
              <a:rPr b="1" lang="en-US" sz="2400">
                <a:latin typeface="Times New Roman"/>
                <a:ea typeface="Times New Roman"/>
                <a:cs typeface="Times New Roman"/>
                <a:sym typeface="Times New Roman"/>
              </a:rPr>
              <a:t>00, </a:t>
            </a:r>
            <a:r>
              <a:rPr b="1"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74LS</a:t>
            </a:r>
            <a:r>
              <a:rPr b="1" lang="en-US" sz="2400">
                <a:latin typeface="Times New Roman"/>
                <a:ea typeface="Times New Roman"/>
                <a:cs typeface="Times New Roman"/>
                <a:sym typeface="Times New Roman"/>
              </a:rPr>
              <a:t>04</a:t>
            </a:r>
            <a:r>
              <a:rPr b="1" lang="en-US" sz="25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b="1" sz="25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39"/>
          <p:cNvSpPr txBox="1"/>
          <p:nvPr/>
        </p:nvSpPr>
        <p:spPr>
          <a:xfrm>
            <a:off x="928675" y="1204250"/>
            <a:ext cx="79296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latin typeface="Times New Roman"/>
                <a:ea typeface="Times New Roman"/>
                <a:cs typeface="Times New Roman"/>
                <a:sym typeface="Times New Roman"/>
              </a:rPr>
              <a:t>Please </a:t>
            </a:r>
            <a:r>
              <a:rPr b="1" lang="en-US" sz="2500">
                <a:latin typeface="Times New Roman"/>
                <a:ea typeface="Times New Roman"/>
                <a:cs typeface="Times New Roman"/>
                <a:sym typeface="Times New Roman"/>
              </a:rPr>
              <a:t>(a)</a:t>
            </a:r>
            <a:r>
              <a:rPr lang="en-US" sz="2500">
                <a:latin typeface="Times New Roman"/>
                <a:ea typeface="Times New Roman"/>
                <a:cs typeface="Times New Roman"/>
                <a:sym typeface="Times New Roman"/>
              </a:rPr>
              <a:t> draw the truth table of the following circuit and </a:t>
            </a:r>
            <a:r>
              <a:rPr b="1" lang="en-US" sz="2500">
                <a:latin typeface="Times New Roman"/>
                <a:ea typeface="Times New Roman"/>
                <a:cs typeface="Times New Roman"/>
                <a:sym typeface="Times New Roman"/>
              </a:rPr>
              <a:t>(b) implement it on the solderless breadboard.</a:t>
            </a:r>
            <a:endParaRPr b="1" sz="25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15" name="Google Shape;615;p39"/>
          <p:cNvSpPr txBox="1"/>
          <p:nvPr>
            <p:ph type="title"/>
          </p:nvPr>
        </p:nvSpPr>
        <p:spPr>
          <a:xfrm>
            <a:off x="495300" y="277813"/>
            <a:ext cx="9216900" cy="12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None/>
            </a:pPr>
            <a:r>
              <a:rPr b="0" lang="en-US" sz="2800"/>
              <a:t>Lab 說明 - </a:t>
            </a:r>
            <a:r>
              <a:rPr lang="en-US" sz="2600"/>
              <a:t>Lab 01-2 </a:t>
            </a:r>
            <a:r>
              <a:rPr lang="en-US" sz="2600"/>
              <a:t>Circuit Diagram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</p:txBody>
      </p:sp>
      <p:sp>
        <p:nvSpPr>
          <p:cNvPr id="616" name="Google Shape;616;p39"/>
          <p:cNvSpPr txBox="1"/>
          <p:nvPr/>
        </p:nvSpPr>
        <p:spPr>
          <a:xfrm>
            <a:off x="1138950" y="5510250"/>
            <a:ext cx="79296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latin typeface="Times New Roman"/>
                <a:ea typeface="Times New Roman"/>
                <a:cs typeface="Times New Roman"/>
                <a:sym typeface="Times New Roman"/>
              </a:rPr>
              <a:t>Hint:   </a:t>
            </a:r>
            <a:r>
              <a:rPr b="1"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74LS</a:t>
            </a:r>
            <a:r>
              <a:rPr b="1" lang="en-US" sz="2400">
                <a:latin typeface="Times New Roman"/>
                <a:ea typeface="Times New Roman"/>
                <a:cs typeface="Times New Roman"/>
                <a:sym typeface="Times New Roman"/>
              </a:rPr>
              <a:t>00, </a:t>
            </a:r>
            <a:r>
              <a:rPr b="1"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74LS</a:t>
            </a:r>
            <a:r>
              <a:rPr b="1" lang="en-US" sz="2400">
                <a:latin typeface="Times New Roman"/>
                <a:ea typeface="Times New Roman"/>
                <a:cs typeface="Times New Roman"/>
                <a:sym typeface="Times New Roman"/>
              </a:rPr>
              <a:t>04, 74LS32</a:t>
            </a:r>
            <a:r>
              <a:rPr b="1" lang="en-US" sz="25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b="1" sz="25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17" name="Google Shape;61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950" y="2558800"/>
            <a:ext cx="8573250" cy="198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5"/>
          <p:cNvSpPr txBox="1"/>
          <p:nvPr>
            <p:ph type="title"/>
          </p:nvPr>
        </p:nvSpPr>
        <p:spPr>
          <a:xfrm>
            <a:off x="495300" y="277813"/>
            <a:ext cx="9217025" cy="12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None/>
            </a:pPr>
            <a:r>
              <a:rPr b="0" lang="en-US" sz="2800"/>
              <a:t>實驗器材和晶片的介紹</a:t>
            </a:r>
            <a:r>
              <a:rPr lang="en-US" sz="3000"/>
              <a:t> - </a:t>
            </a:r>
            <a:r>
              <a:rPr lang="en-US" sz="2600"/>
              <a:t>Solderless Breadboard</a:t>
            </a:r>
            <a:endParaRPr sz="3400"/>
          </a:p>
          <a:p>
            <a:pPr indent="0" lvl="0" marL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None/>
            </a:pPr>
            <a:r>
              <a:rPr lang="en-US" sz="3000"/>
              <a:t>Introduction of Solderless Breadboard </a:t>
            </a:r>
            <a:endParaRPr sz="2600"/>
          </a:p>
        </p:txBody>
      </p:sp>
      <p:sp>
        <p:nvSpPr>
          <p:cNvPr id="102" name="Google Shape;102;p15"/>
          <p:cNvSpPr txBox="1"/>
          <p:nvPr>
            <p:ph idx="1" type="body"/>
          </p:nvPr>
        </p:nvSpPr>
        <p:spPr>
          <a:xfrm>
            <a:off x="495300" y="1484313"/>
            <a:ext cx="9217025" cy="45672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60"/>
              <a:buChar char="■"/>
            </a:pPr>
            <a:r>
              <a:rPr b="0" lang="en-US" sz="2400"/>
              <a:t>Solderless Bredboard is a convenient kit for lay outing circuits without any soldering (</a:t>
            </a:r>
            <a:r>
              <a:rPr b="0" lang="en-US" sz="2400"/>
              <a:t>焊接</a:t>
            </a:r>
            <a:r>
              <a:rPr b="0" lang="en-US" sz="2400"/>
              <a:t>) work. It is very useful for circuit test and modification during practical training.</a:t>
            </a:r>
            <a:endParaRPr/>
          </a:p>
          <a:p>
            <a:pPr indent="-243840" lvl="0" marL="342900" rtl="0" algn="just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560"/>
              <a:buNone/>
            </a:pPr>
            <a:r>
              <a:t/>
            </a:r>
            <a:endParaRPr b="0" sz="2400"/>
          </a:p>
          <a:p>
            <a:pPr indent="-342900" lvl="0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560"/>
              <a:buChar char="■"/>
            </a:pPr>
            <a:r>
              <a:rPr b="0" lang="en-US" sz="2400"/>
              <a:t>Components in lab can be reused with breadboard. </a:t>
            </a:r>
            <a:endParaRPr/>
          </a:p>
          <a:p>
            <a:pPr indent="-243840" lvl="0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560"/>
              <a:buNone/>
            </a:pPr>
            <a:r>
              <a:t/>
            </a:r>
            <a:endParaRPr b="0" sz="2400"/>
          </a:p>
          <a:p>
            <a:pPr indent="-342900" lvl="0" marL="342900" rtl="0" algn="just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560"/>
              <a:buChar char="■"/>
            </a:pPr>
            <a:r>
              <a:rPr b="0" lang="en-US" sz="2400"/>
              <a:t>Normally, component’s pins are inserted into holes on breadboard. Every five holes are connected together by a brass stripe under plastic cover. One of holes is connected to component’s pin and the other holes are for circuit connection with jumpers.</a:t>
            </a:r>
            <a:endParaRPr b="0" sz="2400"/>
          </a:p>
          <a:p>
            <a:pPr indent="-243840" lvl="0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560"/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6"/>
          <p:cNvSpPr txBox="1"/>
          <p:nvPr>
            <p:ph type="title"/>
          </p:nvPr>
        </p:nvSpPr>
        <p:spPr>
          <a:xfrm>
            <a:off x="495300" y="277813"/>
            <a:ext cx="9216900" cy="12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None/>
            </a:pPr>
            <a:r>
              <a:rPr b="0" lang="en-US" sz="2800"/>
              <a:t>實驗器材和晶片的介紹</a:t>
            </a:r>
            <a:r>
              <a:rPr lang="en-US" sz="3000"/>
              <a:t> - </a:t>
            </a:r>
            <a:r>
              <a:rPr lang="en-US" sz="2600"/>
              <a:t>Solderless Breadboard</a:t>
            </a:r>
            <a:endParaRPr sz="3400"/>
          </a:p>
          <a:p>
            <a:pPr indent="0" lvl="0" marL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None/>
            </a:pPr>
            <a:r>
              <a:rPr lang="en-US" sz="3000"/>
              <a:t>ETS-5000 &amp; ETS-7000A</a:t>
            </a:r>
            <a:endParaRPr sz="2600"/>
          </a:p>
        </p:txBody>
      </p:sp>
      <p:pic>
        <p:nvPicPr>
          <p:cNvPr id="108" name="Google Shape;10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11525" y="1517374"/>
            <a:ext cx="4511501" cy="363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5300" y="1502449"/>
            <a:ext cx="4511500" cy="366618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6"/>
          <p:cNvSpPr txBox="1"/>
          <p:nvPr/>
        </p:nvSpPr>
        <p:spPr>
          <a:xfrm>
            <a:off x="2122725" y="5326500"/>
            <a:ext cx="1857300" cy="3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latin typeface="Times New Roman"/>
                <a:ea typeface="Times New Roman"/>
                <a:cs typeface="Times New Roman"/>
                <a:sym typeface="Times New Roman"/>
              </a:rPr>
              <a:t>20 台左右</a:t>
            </a:r>
            <a:endParaRPr b="1"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1" name="Google Shape;111;p16"/>
          <p:cNvSpPr txBox="1"/>
          <p:nvPr/>
        </p:nvSpPr>
        <p:spPr>
          <a:xfrm>
            <a:off x="6469250" y="5326500"/>
            <a:ext cx="1857300" cy="3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latin typeface="Times New Roman"/>
                <a:ea typeface="Times New Roman"/>
                <a:cs typeface="Times New Roman"/>
                <a:sym typeface="Times New Roman"/>
              </a:rPr>
              <a:t>5</a:t>
            </a:r>
            <a:r>
              <a:rPr b="1" lang="en-US" sz="2000">
                <a:latin typeface="Times New Roman"/>
                <a:ea typeface="Times New Roman"/>
                <a:cs typeface="Times New Roman"/>
                <a:sym typeface="Times New Roman"/>
              </a:rPr>
              <a:t> 台左右</a:t>
            </a:r>
            <a:endParaRPr b="1"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7"/>
          <p:cNvSpPr txBox="1"/>
          <p:nvPr>
            <p:ph type="title"/>
          </p:nvPr>
        </p:nvSpPr>
        <p:spPr>
          <a:xfrm>
            <a:off x="495300" y="277813"/>
            <a:ext cx="9216900" cy="12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None/>
            </a:pPr>
            <a:r>
              <a:rPr b="0" lang="en-US" sz="2800"/>
              <a:t>實驗器材和晶片的介紹</a:t>
            </a:r>
            <a:r>
              <a:rPr lang="en-US" sz="3000"/>
              <a:t> - </a:t>
            </a:r>
            <a:r>
              <a:rPr lang="en-US" sz="2600"/>
              <a:t>Solderless Breadboard</a:t>
            </a:r>
            <a:endParaRPr sz="3400"/>
          </a:p>
          <a:p>
            <a:pPr indent="0" lvl="0" marL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None/>
            </a:pPr>
            <a:r>
              <a:rPr lang="en-US" sz="3000"/>
              <a:t>ETS-5000 &amp; ETS-7000A</a:t>
            </a:r>
            <a:endParaRPr sz="2600"/>
          </a:p>
        </p:txBody>
      </p:sp>
      <p:grpSp>
        <p:nvGrpSpPr>
          <p:cNvPr id="117" name="Google Shape;117;p17"/>
          <p:cNvGrpSpPr/>
          <p:nvPr/>
        </p:nvGrpSpPr>
        <p:grpSpPr>
          <a:xfrm>
            <a:off x="729025" y="1768788"/>
            <a:ext cx="3388850" cy="3867519"/>
            <a:chOff x="698400" y="2074938"/>
            <a:chExt cx="3388850" cy="3867519"/>
          </a:xfrm>
        </p:grpSpPr>
        <p:pic>
          <p:nvPicPr>
            <p:cNvPr id="118" name="Google Shape;118;p1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98400" y="2462857"/>
              <a:ext cx="3388850" cy="3479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9" name="Google Shape;119;p17"/>
            <p:cNvSpPr txBox="1"/>
            <p:nvPr/>
          </p:nvSpPr>
          <p:spPr>
            <a:xfrm>
              <a:off x="1464175" y="2074938"/>
              <a:ext cx="1857300" cy="38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000">
                  <a:latin typeface="Times New Roman"/>
                  <a:ea typeface="Times New Roman"/>
                  <a:cs typeface="Times New Roman"/>
                  <a:sym typeface="Times New Roman"/>
                </a:rPr>
                <a:t>ETS-5000</a:t>
              </a:r>
              <a:endParaRPr b="1" sz="2000"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120" name="Google Shape;120;p17"/>
          <p:cNvGrpSpPr/>
          <p:nvPr/>
        </p:nvGrpSpPr>
        <p:grpSpPr>
          <a:xfrm>
            <a:off x="5917775" y="1738800"/>
            <a:ext cx="3388850" cy="4010458"/>
            <a:chOff x="6703550" y="2310988"/>
            <a:chExt cx="3388850" cy="4010458"/>
          </a:xfrm>
        </p:grpSpPr>
        <p:pic>
          <p:nvPicPr>
            <p:cNvPr id="121" name="Google Shape;121;p1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703550" y="2698881"/>
              <a:ext cx="3388850" cy="362256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2" name="Google Shape;122;p17"/>
            <p:cNvSpPr txBox="1"/>
            <p:nvPr/>
          </p:nvSpPr>
          <p:spPr>
            <a:xfrm>
              <a:off x="7469325" y="2310988"/>
              <a:ext cx="1857300" cy="38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000">
                  <a:latin typeface="Times New Roman"/>
                  <a:ea typeface="Times New Roman"/>
                  <a:cs typeface="Times New Roman"/>
                  <a:sym typeface="Times New Roman"/>
                </a:rPr>
                <a:t>ETS-7000A</a:t>
              </a:r>
              <a:endParaRPr b="1" sz="2000"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8"/>
          <p:cNvSpPr/>
          <p:nvPr/>
        </p:nvSpPr>
        <p:spPr>
          <a:xfrm>
            <a:off x="438825" y="1183825"/>
            <a:ext cx="9042000" cy="5327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8"/>
          <p:cNvSpPr txBox="1"/>
          <p:nvPr>
            <p:ph type="title"/>
          </p:nvPr>
        </p:nvSpPr>
        <p:spPr>
          <a:xfrm>
            <a:off x="495300" y="277813"/>
            <a:ext cx="9216900" cy="12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None/>
            </a:pPr>
            <a:r>
              <a:rPr b="0" lang="en-US" sz="2800"/>
              <a:t>實驗器材和晶片的介紹</a:t>
            </a:r>
            <a:r>
              <a:rPr lang="en-US" sz="3000"/>
              <a:t> - </a:t>
            </a:r>
            <a:r>
              <a:rPr lang="en-US" sz="2600"/>
              <a:t>Solderless Breadboard</a:t>
            </a:r>
            <a:endParaRPr sz="2600"/>
          </a:p>
        </p:txBody>
      </p:sp>
      <p:pic>
        <p:nvPicPr>
          <p:cNvPr id="129" name="Google Shape;12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7575" y="841575"/>
            <a:ext cx="5593225" cy="5833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9"/>
          <p:cNvSpPr txBox="1"/>
          <p:nvPr>
            <p:ph idx="1" type="body"/>
          </p:nvPr>
        </p:nvSpPr>
        <p:spPr>
          <a:xfrm>
            <a:off x="586930" y="1198516"/>
            <a:ext cx="9217025" cy="45672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20"/>
              <a:buNone/>
            </a:pPr>
            <a:r>
              <a:rPr lang="en-US"/>
              <a:t>         : connected                           : disconnected</a:t>
            </a:r>
            <a:endParaRPr/>
          </a:p>
        </p:txBody>
      </p:sp>
      <p:sp>
        <p:nvSpPr>
          <p:cNvPr id="135" name="Google Shape;135;p19"/>
          <p:cNvSpPr/>
          <p:nvPr/>
        </p:nvSpPr>
        <p:spPr>
          <a:xfrm>
            <a:off x="968658" y="1415032"/>
            <a:ext cx="407324" cy="195407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19"/>
          <p:cNvSpPr/>
          <p:nvPr/>
        </p:nvSpPr>
        <p:spPr>
          <a:xfrm flipH="1">
            <a:off x="5020996" y="1413359"/>
            <a:ext cx="407324" cy="195407"/>
          </a:xfrm>
          <a:prstGeom prst="rect">
            <a:avLst/>
          </a:prstGeom>
          <a:noFill/>
          <a:ln cap="flat" cmpd="sng" w="38100">
            <a:solidFill>
              <a:srgbClr val="0033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7" name="Google Shape;137;p19"/>
          <p:cNvGrpSpPr/>
          <p:nvPr/>
        </p:nvGrpSpPr>
        <p:grpSpPr>
          <a:xfrm>
            <a:off x="166238" y="1828912"/>
            <a:ext cx="4632959" cy="4857544"/>
            <a:chOff x="166238" y="1828912"/>
            <a:chExt cx="4632959" cy="4857544"/>
          </a:xfrm>
        </p:grpSpPr>
        <p:pic>
          <p:nvPicPr>
            <p:cNvPr id="138" name="Google Shape;138;p1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66238" y="1828912"/>
              <a:ext cx="4632959" cy="485754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9" name="Google Shape;139;p19"/>
            <p:cNvSpPr/>
            <p:nvPr/>
          </p:nvSpPr>
          <p:spPr>
            <a:xfrm>
              <a:off x="263231" y="2154449"/>
              <a:ext cx="2071022" cy="250565"/>
            </a:xfrm>
            <a:prstGeom prst="rect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t/>
              </a:r>
              <a:endPara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40;p19"/>
            <p:cNvSpPr/>
            <p:nvPr/>
          </p:nvSpPr>
          <p:spPr>
            <a:xfrm>
              <a:off x="297012" y="3644152"/>
              <a:ext cx="930359" cy="137757"/>
            </a:xfrm>
            <a:prstGeom prst="rect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t/>
              </a:r>
              <a:endPara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41;p19"/>
            <p:cNvSpPr/>
            <p:nvPr/>
          </p:nvSpPr>
          <p:spPr>
            <a:xfrm flipH="1">
              <a:off x="1042532" y="5640874"/>
              <a:ext cx="576469" cy="143460"/>
            </a:xfrm>
            <a:prstGeom prst="rect">
              <a:avLst/>
            </a:prstGeom>
            <a:noFill/>
            <a:ln cap="flat" cmpd="sng" w="38100">
              <a:solidFill>
                <a:srgbClr val="0033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t/>
              </a:r>
              <a:endPara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42;p19"/>
            <p:cNvSpPr/>
            <p:nvPr/>
          </p:nvSpPr>
          <p:spPr>
            <a:xfrm>
              <a:off x="2183156" y="5057850"/>
              <a:ext cx="172449" cy="286376"/>
            </a:xfrm>
            <a:prstGeom prst="rect">
              <a:avLst/>
            </a:prstGeom>
            <a:noFill/>
            <a:ln cap="flat" cmpd="sng" w="38100">
              <a:solidFill>
                <a:srgbClr val="0033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t/>
              </a:r>
              <a:endPara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43;p19"/>
            <p:cNvSpPr/>
            <p:nvPr/>
          </p:nvSpPr>
          <p:spPr>
            <a:xfrm>
              <a:off x="3362785" y="2026548"/>
              <a:ext cx="172449" cy="286376"/>
            </a:xfrm>
            <a:prstGeom prst="rect">
              <a:avLst/>
            </a:prstGeom>
            <a:noFill/>
            <a:ln cap="flat" cmpd="sng" w="38100">
              <a:solidFill>
                <a:srgbClr val="0033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t/>
              </a:r>
              <a:endPara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4" name="Google Shape;144;p19"/>
          <p:cNvGrpSpPr/>
          <p:nvPr/>
        </p:nvGrpSpPr>
        <p:grpSpPr>
          <a:xfrm>
            <a:off x="4925983" y="1823609"/>
            <a:ext cx="4786342" cy="4862847"/>
            <a:chOff x="4925983" y="1823609"/>
            <a:chExt cx="4786342" cy="4862847"/>
          </a:xfrm>
        </p:grpSpPr>
        <p:pic>
          <p:nvPicPr>
            <p:cNvPr id="145" name="Google Shape;145;p1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925983" y="1823609"/>
              <a:ext cx="4786342" cy="486284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6" name="Google Shape;146;p19"/>
            <p:cNvSpPr/>
            <p:nvPr/>
          </p:nvSpPr>
          <p:spPr>
            <a:xfrm>
              <a:off x="4972164" y="2226732"/>
              <a:ext cx="4613375" cy="302737"/>
            </a:xfrm>
            <a:prstGeom prst="rect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t/>
              </a:r>
              <a:endPara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47;p19"/>
            <p:cNvSpPr/>
            <p:nvPr/>
          </p:nvSpPr>
          <p:spPr>
            <a:xfrm>
              <a:off x="8615721" y="3847352"/>
              <a:ext cx="129310" cy="937084"/>
            </a:xfrm>
            <a:prstGeom prst="rect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t/>
              </a:r>
              <a:endPara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48;p19"/>
            <p:cNvSpPr/>
            <p:nvPr/>
          </p:nvSpPr>
          <p:spPr>
            <a:xfrm flipH="1">
              <a:off x="7000388" y="6389219"/>
              <a:ext cx="580859" cy="168600"/>
            </a:xfrm>
            <a:prstGeom prst="rect">
              <a:avLst/>
            </a:prstGeom>
            <a:noFill/>
            <a:ln cap="flat" cmpd="sng" w="38100">
              <a:solidFill>
                <a:srgbClr val="0033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t/>
              </a:r>
              <a:endPara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9" name="Google Shape;149;p19"/>
          <p:cNvSpPr txBox="1"/>
          <p:nvPr>
            <p:ph type="title"/>
          </p:nvPr>
        </p:nvSpPr>
        <p:spPr>
          <a:xfrm>
            <a:off x="495300" y="277813"/>
            <a:ext cx="9216900" cy="12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None/>
            </a:pPr>
            <a:r>
              <a:rPr b="0" lang="en-US" sz="2800"/>
              <a:t>實驗器材和晶片的介紹</a:t>
            </a:r>
            <a:r>
              <a:rPr lang="en-US" sz="3000"/>
              <a:t> </a:t>
            </a:r>
            <a:r>
              <a:rPr lang="en-US" sz="3000"/>
              <a:t>- </a:t>
            </a:r>
            <a:r>
              <a:rPr lang="en-US" sz="2600"/>
              <a:t>Solderless Breadboard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/>
              <a:t>Top view of the breadboard</a:t>
            </a:r>
            <a:endParaRPr sz="27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0"/>
          <p:cNvSpPr/>
          <p:nvPr/>
        </p:nvSpPr>
        <p:spPr>
          <a:xfrm>
            <a:off x="438825" y="1183825"/>
            <a:ext cx="9042000" cy="5327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5" name="Google Shape;155;p20"/>
          <p:cNvPicPr preferRelativeResize="0"/>
          <p:nvPr/>
        </p:nvPicPr>
        <p:blipFill rotWithShape="1">
          <a:blip r:embed="rId3">
            <a:alphaModFix/>
          </a:blip>
          <a:srcRect b="50813" l="0" r="0" t="0"/>
          <a:stretch/>
        </p:blipFill>
        <p:spPr>
          <a:xfrm>
            <a:off x="3279272" y="1710922"/>
            <a:ext cx="4632960" cy="23892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6" name="Google Shape;156;p20"/>
          <p:cNvCxnSpPr/>
          <p:nvPr/>
        </p:nvCxnSpPr>
        <p:spPr>
          <a:xfrm>
            <a:off x="5333572" y="6704297"/>
            <a:ext cx="1188000" cy="0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7" name="Google Shape;157;p20"/>
          <p:cNvCxnSpPr/>
          <p:nvPr/>
        </p:nvCxnSpPr>
        <p:spPr>
          <a:xfrm>
            <a:off x="3490915" y="6708913"/>
            <a:ext cx="1188000" cy="0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8" name="Google Shape;158;p20"/>
          <p:cNvCxnSpPr/>
          <p:nvPr/>
        </p:nvCxnSpPr>
        <p:spPr>
          <a:xfrm>
            <a:off x="3492381" y="6429415"/>
            <a:ext cx="1188000" cy="0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9" name="Google Shape;159;p20"/>
          <p:cNvCxnSpPr/>
          <p:nvPr/>
        </p:nvCxnSpPr>
        <p:spPr>
          <a:xfrm>
            <a:off x="3501912" y="6181761"/>
            <a:ext cx="1188000" cy="0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0" name="Google Shape;160;p20"/>
          <p:cNvCxnSpPr/>
          <p:nvPr/>
        </p:nvCxnSpPr>
        <p:spPr>
          <a:xfrm>
            <a:off x="3511444" y="5934106"/>
            <a:ext cx="1188000" cy="0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1" name="Google Shape;161;p20"/>
          <p:cNvCxnSpPr>
            <a:endCxn id="162" idx="2"/>
          </p:cNvCxnSpPr>
          <p:nvPr/>
        </p:nvCxnSpPr>
        <p:spPr>
          <a:xfrm flipH="1">
            <a:off x="1510638" y="1959509"/>
            <a:ext cx="2104200" cy="551100"/>
          </a:xfrm>
          <a:prstGeom prst="straightConnector1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3" name="Google Shape;163;p20"/>
          <p:cNvCxnSpPr/>
          <p:nvPr/>
        </p:nvCxnSpPr>
        <p:spPr>
          <a:xfrm>
            <a:off x="3516213" y="5676926"/>
            <a:ext cx="1188000" cy="0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4" name="Google Shape;164;p20"/>
          <p:cNvCxnSpPr/>
          <p:nvPr/>
        </p:nvCxnSpPr>
        <p:spPr>
          <a:xfrm>
            <a:off x="3506695" y="5429271"/>
            <a:ext cx="1188000" cy="0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5" name="Google Shape;165;p20"/>
          <p:cNvCxnSpPr/>
          <p:nvPr/>
        </p:nvCxnSpPr>
        <p:spPr>
          <a:xfrm>
            <a:off x="3506701" y="5176856"/>
            <a:ext cx="1188000" cy="0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6" name="Google Shape;166;p20"/>
          <p:cNvCxnSpPr/>
          <p:nvPr/>
        </p:nvCxnSpPr>
        <p:spPr>
          <a:xfrm>
            <a:off x="3454750" y="4504911"/>
            <a:ext cx="3096000" cy="0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7" name="Google Shape;167;p20"/>
          <p:cNvCxnSpPr/>
          <p:nvPr/>
        </p:nvCxnSpPr>
        <p:spPr>
          <a:xfrm>
            <a:off x="1161388" y="4571047"/>
            <a:ext cx="360300" cy="1500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8" name="Google Shape;168;p20"/>
          <p:cNvCxnSpPr/>
          <p:nvPr/>
        </p:nvCxnSpPr>
        <p:spPr>
          <a:xfrm>
            <a:off x="1234413" y="4767069"/>
            <a:ext cx="216000" cy="1500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9" name="Google Shape;169;p20"/>
          <p:cNvSpPr/>
          <p:nvPr/>
        </p:nvSpPr>
        <p:spPr>
          <a:xfrm>
            <a:off x="1366176" y="4117783"/>
            <a:ext cx="790575" cy="865188"/>
          </a:xfrm>
          <a:custGeom>
            <a:rect b="b" l="l" r="r" t="t"/>
            <a:pathLst>
              <a:path extrusionOk="0" h="545" w="498">
                <a:moveTo>
                  <a:pt x="0" y="273"/>
                </a:moveTo>
                <a:lnTo>
                  <a:pt x="0" y="0"/>
                </a:lnTo>
                <a:lnTo>
                  <a:pt x="498" y="0"/>
                </a:lnTo>
                <a:lnTo>
                  <a:pt x="498" y="545"/>
                </a:lnTo>
                <a:lnTo>
                  <a:pt x="0" y="545"/>
                </a:lnTo>
                <a:lnTo>
                  <a:pt x="0" y="409"/>
                </a:lnTo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20"/>
          <p:cNvSpPr txBox="1"/>
          <p:nvPr/>
        </p:nvSpPr>
        <p:spPr>
          <a:xfrm>
            <a:off x="878627" y="4288749"/>
            <a:ext cx="3336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+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20"/>
          <p:cNvSpPr txBox="1"/>
          <p:nvPr/>
        </p:nvSpPr>
        <p:spPr>
          <a:xfrm>
            <a:off x="466063" y="4455919"/>
            <a:ext cx="569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 V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20"/>
          <p:cNvSpPr/>
          <p:nvPr/>
        </p:nvSpPr>
        <p:spPr>
          <a:xfrm>
            <a:off x="1975960" y="4383315"/>
            <a:ext cx="504900" cy="473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20"/>
          <p:cNvSpPr/>
          <p:nvPr/>
        </p:nvSpPr>
        <p:spPr>
          <a:xfrm>
            <a:off x="2105192" y="4362052"/>
            <a:ext cx="77787" cy="471488"/>
          </a:xfrm>
          <a:custGeom>
            <a:rect b="b" l="l" r="r" t="t"/>
            <a:pathLst>
              <a:path extrusionOk="0" h="297" w="49">
                <a:moveTo>
                  <a:pt x="49" y="0"/>
                </a:moveTo>
                <a:lnTo>
                  <a:pt x="8" y="71"/>
                </a:lnTo>
                <a:lnTo>
                  <a:pt x="49" y="142"/>
                </a:lnTo>
                <a:lnTo>
                  <a:pt x="0" y="226"/>
                </a:lnTo>
                <a:lnTo>
                  <a:pt x="41" y="297"/>
                </a:lnTo>
              </a:path>
            </a:pathLst>
          </a:custGeom>
          <a:noFill/>
          <a:ln cap="flat" cmpd="sng" w="38100">
            <a:solidFill>
              <a:srgbClr val="9933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20"/>
          <p:cNvSpPr txBox="1"/>
          <p:nvPr/>
        </p:nvSpPr>
        <p:spPr>
          <a:xfrm>
            <a:off x="2446733" y="4407671"/>
            <a:ext cx="569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 V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5" name="Google Shape;175;p20"/>
          <p:cNvCxnSpPr/>
          <p:nvPr/>
        </p:nvCxnSpPr>
        <p:spPr>
          <a:xfrm>
            <a:off x="3768075" y="2143100"/>
            <a:ext cx="877800" cy="693900"/>
          </a:xfrm>
          <a:prstGeom prst="straightConnector1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6" name="Google Shape;176;p20"/>
          <p:cNvCxnSpPr/>
          <p:nvPr/>
        </p:nvCxnSpPr>
        <p:spPr>
          <a:xfrm>
            <a:off x="5094750" y="1990025"/>
            <a:ext cx="10200" cy="1316400"/>
          </a:xfrm>
          <a:prstGeom prst="straightConnector1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7" name="Google Shape;177;p20"/>
          <p:cNvSpPr txBox="1"/>
          <p:nvPr/>
        </p:nvSpPr>
        <p:spPr>
          <a:xfrm>
            <a:off x="775626" y="1893071"/>
            <a:ext cx="569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 V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20"/>
          <p:cNvSpPr/>
          <p:nvPr/>
        </p:nvSpPr>
        <p:spPr>
          <a:xfrm>
            <a:off x="1478888" y="2296296"/>
            <a:ext cx="88800" cy="88800"/>
          </a:xfrm>
          <a:prstGeom prst="ellipse">
            <a:avLst/>
          </a:prstGeom>
          <a:solidFill>
            <a:srgbClr val="FF9900"/>
          </a:solidFill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20"/>
          <p:cNvSpPr txBox="1"/>
          <p:nvPr/>
        </p:nvSpPr>
        <p:spPr>
          <a:xfrm>
            <a:off x="2165665" y="4066183"/>
            <a:ext cx="354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20"/>
          <p:cNvSpPr txBox="1"/>
          <p:nvPr/>
        </p:nvSpPr>
        <p:spPr>
          <a:xfrm>
            <a:off x="4546219" y="3162398"/>
            <a:ext cx="354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en-US" sz="2400">
                <a:solidFill>
                  <a:schemeClr val="dk1"/>
                </a:solidFill>
              </a:rPr>
              <a:t>f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20"/>
          <p:cNvSpPr txBox="1"/>
          <p:nvPr/>
        </p:nvSpPr>
        <p:spPr>
          <a:xfrm>
            <a:off x="2177126" y="4607726"/>
            <a:ext cx="285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20"/>
          <p:cNvSpPr txBox="1"/>
          <p:nvPr/>
        </p:nvSpPr>
        <p:spPr>
          <a:xfrm>
            <a:off x="4580282" y="2409064"/>
            <a:ext cx="285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en-US" sz="2400">
                <a:solidFill>
                  <a:schemeClr val="dk1"/>
                </a:solidFill>
              </a:rPr>
              <a:t>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20"/>
          <p:cNvSpPr/>
          <p:nvPr/>
        </p:nvSpPr>
        <p:spPr>
          <a:xfrm flipH="1" rot="10800000">
            <a:off x="4786566" y="2821537"/>
            <a:ext cx="77788" cy="471487"/>
          </a:xfrm>
          <a:custGeom>
            <a:rect b="b" l="l" r="r" t="t"/>
            <a:pathLst>
              <a:path extrusionOk="0" h="297" w="49">
                <a:moveTo>
                  <a:pt x="49" y="0"/>
                </a:moveTo>
                <a:lnTo>
                  <a:pt x="8" y="71"/>
                </a:lnTo>
                <a:lnTo>
                  <a:pt x="49" y="142"/>
                </a:lnTo>
                <a:lnTo>
                  <a:pt x="0" y="226"/>
                </a:lnTo>
                <a:lnTo>
                  <a:pt x="41" y="297"/>
                </a:lnTo>
              </a:path>
            </a:pathLst>
          </a:custGeom>
          <a:noFill/>
          <a:ln cap="flat" cmpd="sng" w="38100">
            <a:solidFill>
              <a:srgbClr val="9933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20"/>
          <p:cNvSpPr/>
          <p:nvPr/>
        </p:nvSpPr>
        <p:spPr>
          <a:xfrm>
            <a:off x="1877351" y="2974158"/>
            <a:ext cx="1120770" cy="958824"/>
          </a:xfrm>
          <a:custGeom>
            <a:rect b="b" l="l" r="r" t="t"/>
            <a:pathLst>
              <a:path extrusionOk="0" h="21600" w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lnTo>
                  <a:pt x="21600" y="6079"/>
                </a:lnTo>
                <a:close/>
              </a:path>
            </a:pathLst>
          </a:cu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Cj04326430000[1]" id="162" name="Google Shape;162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82026" y="1853384"/>
            <a:ext cx="657225" cy="657225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0"/>
          <p:cNvSpPr/>
          <p:nvPr/>
        </p:nvSpPr>
        <p:spPr>
          <a:xfrm flipH="1" rot="10800000">
            <a:off x="1937676" y="5052841"/>
            <a:ext cx="1120770" cy="958824"/>
          </a:xfrm>
          <a:custGeom>
            <a:rect b="b" l="l" r="r" t="t"/>
            <a:pathLst>
              <a:path extrusionOk="0" h="21600" w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lnTo>
                  <a:pt x="21600" y="6079"/>
                </a:lnTo>
                <a:close/>
              </a:path>
            </a:pathLst>
          </a:cu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Cj04325980000[1]" id="186" name="Google Shape;186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38813" y="2313759"/>
            <a:ext cx="676275" cy="6762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7" name="Google Shape;187;p20"/>
          <p:cNvCxnSpPr/>
          <p:nvPr/>
        </p:nvCxnSpPr>
        <p:spPr>
          <a:xfrm>
            <a:off x="6173825" y="3085737"/>
            <a:ext cx="0" cy="684000"/>
          </a:xfrm>
          <a:prstGeom prst="straightConnector1">
            <a:avLst/>
          </a:prstGeom>
          <a:noFill/>
          <a:ln cap="flat" cmpd="sng" w="2540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8" name="Google Shape;188;p20"/>
          <p:cNvCxnSpPr/>
          <p:nvPr/>
        </p:nvCxnSpPr>
        <p:spPr>
          <a:xfrm>
            <a:off x="3613498" y="1958159"/>
            <a:ext cx="4104000" cy="0"/>
          </a:xfrm>
          <a:prstGeom prst="straightConnector1">
            <a:avLst/>
          </a:prstGeom>
          <a:noFill/>
          <a:ln cap="flat" cmpd="sng" w="2540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9" name="Google Shape;189;p20"/>
          <p:cNvCxnSpPr/>
          <p:nvPr/>
        </p:nvCxnSpPr>
        <p:spPr>
          <a:xfrm>
            <a:off x="5774519" y="2108143"/>
            <a:ext cx="1944000" cy="0"/>
          </a:xfrm>
          <a:prstGeom prst="straightConnector1">
            <a:avLst/>
          </a:prstGeom>
          <a:noFill/>
          <a:ln cap="flat" cmpd="sng" w="2540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0" name="Google Shape;190;p20"/>
          <p:cNvSpPr txBox="1"/>
          <p:nvPr/>
        </p:nvSpPr>
        <p:spPr>
          <a:xfrm>
            <a:off x="6639963" y="4272099"/>
            <a:ext cx="7554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000">
                <a:solidFill>
                  <a:srgbClr val="00B050"/>
                </a:solidFill>
              </a:rPr>
              <a:t>GND</a:t>
            </a:r>
            <a:r>
              <a:rPr b="1" i="0" lang="en-US" sz="2000" u="none" cap="none" strike="noStrike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VCC</a:t>
            </a:r>
            <a:endParaRPr b="1" i="0" sz="2000" u="none" cap="none" strike="noStrike">
              <a:solidFill>
                <a:srgbClr val="00B05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20"/>
          <p:cNvSpPr txBox="1"/>
          <p:nvPr/>
        </p:nvSpPr>
        <p:spPr>
          <a:xfrm>
            <a:off x="4834324" y="4526437"/>
            <a:ext cx="4029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V1</a:t>
            </a:r>
            <a:endParaRPr b="1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2" name="Google Shape;192;p20"/>
          <p:cNvGrpSpPr/>
          <p:nvPr/>
        </p:nvGrpSpPr>
        <p:grpSpPr>
          <a:xfrm>
            <a:off x="3364750" y="4411854"/>
            <a:ext cx="1440000" cy="180000"/>
            <a:chOff x="3240000" y="3960000"/>
            <a:chExt cx="1440000" cy="180000"/>
          </a:xfrm>
        </p:grpSpPr>
        <p:sp>
          <p:nvSpPr>
            <p:cNvPr id="193" name="Google Shape;193;p20"/>
            <p:cNvSpPr/>
            <p:nvPr/>
          </p:nvSpPr>
          <p:spPr>
            <a:xfrm>
              <a:off x="3240000" y="3960000"/>
              <a:ext cx="180000" cy="180000"/>
            </a:xfrm>
            <a:prstGeom prst="ellipse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t/>
              </a:r>
              <a:endPara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94;p20"/>
            <p:cNvSpPr/>
            <p:nvPr/>
          </p:nvSpPr>
          <p:spPr>
            <a:xfrm>
              <a:off x="3492000" y="3960000"/>
              <a:ext cx="180000" cy="180000"/>
            </a:xfrm>
            <a:prstGeom prst="ellipse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t/>
              </a:r>
              <a:endPara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95;p20"/>
            <p:cNvSpPr/>
            <p:nvPr/>
          </p:nvSpPr>
          <p:spPr>
            <a:xfrm>
              <a:off x="3744000" y="3960000"/>
              <a:ext cx="180000" cy="180000"/>
            </a:xfrm>
            <a:prstGeom prst="ellipse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t/>
              </a:r>
              <a:endPara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196;p20"/>
            <p:cNvSpPr/>
            <p:nvPr/>
          </p:nvSpPr>
          <p:spPr>
            <a:xfrm>
              <a:off x="3996000" y="3960000"/>
              <a:ext cx="180000" cy="180000"/>
            </a:xfrm>
            <a:prstGeom prst="ellipse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t/>
              </a:r>
              <a:endPara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97;p20"/>
            <p:cNvSpPr/>
            <p:nvPr/>
          </p:nvSpPr>
          <p:spPr>
            <a:xfrm>
              <a:off x="4248000" y="3960000"/>
              <a:ext cx="180000" cy="180000"/>
            </a:xfrm>
            <a:prstGeom prst="ellipse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t/>
              </a:r>
              <a:endPara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198;p20"/>
            <p:cNvSpPr/>
            <p:nvPr/>
          </p:nvSpPr>
          <p:spPr>
            <a:xfrm>
              <a:off x="4500000" y="3960000"/>
              <a:ext cx="180000" cy="180000"/>
            </a:xfrm>
            <a:prstGeom prst="ellipse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t/>
              </a:r>
              <a:endPara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9" name="Google Shape;199;p20"/>
          <p:cNvGrpSpPr/>
          <p:nvPr/>
        </p:nvGrpSpPr>
        <p:grpSpPr>
          <a:xfrm>
            <a:off x="5207757" y="4411854"/>
            <a:ext cx="1440000" cy="180000"/>
            <a:chOff x="5083007" y="3738329"/>
            <a:chExt cx="1440000" cy="180000"/>
          </a:xfrm>
        </p:grpSpPr>
        <p:sp>
          <p:nvSpPr>
            <p:cNvPr id="200" name="Google Shape;200;p20"/>
            <p:cNvSpPr/>
            <p:nvPr/>
          </p:nvSpPr>
          <p:spPr>
            <a:xfrm>
              <a:off x="5083007" y="3738329"/>
              <a:ext cx="180000" cy="180000"/>
            </a:xfrm>
            <a:prstGeom prst="ellipse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t/>
              </a:r>
              <a:endPara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201;p20"/>
            <p:cNvSpPr/>
            <p:nvPr/>
          </p:nvSpPr>
          <p:spPr>
            <a:xfrm>
              <a:off x="5335007" y="3738329"/>
              <a:ext cx="180000" cy="180000"/>
            </a:xfrm>
            <a:prstGeom prst="ellipse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t/>
              </a:r>
              <a:endPara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20"/>
            <p:cNvSpPr/>
            <p:nvPr/>
          </p:nvSpPr>
          <p:spPr>
            <a:xfrm>
              <a:off x="5587007" y="3738329"/>
              <a:ext cx="180000" cy="180000"/>
            </a:xfrm>
            <a:prstGeom prst="ellipse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t/>
              </a:r>
              <a:endPara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20"/>
            <p:cNvSpPr/>
            <p:nvPr/>
          </p:nvSpPr>
          <p:spPr>
            <a:xfrm>
              <a:off x="5839007" y="3738329"/>
              <a:ext cx="180000" cy="180000"/>
            </a:xfrm>
            <a:prstGeom prst="ellipse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t/>
              </a:r>
              <a:endPara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204;p20"/>
            <p:cNvSpPr/>
            <p:nvPr/>
          </p:nvSpPr>
          <p:spPr>
            <a:xfrm>
              <a:off x="6091007" y="3738329"/>
              <a:ext cx="180000" cy="180000"/>
            </a:xfrm>
            <a:prstGeom prst="ellipse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t/>
              </a:r>
              <a:endPara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205;p20"/>
            <p:cNvSpPr/>
            <p:nvPr/>
          </p:nvSpPr>
          <p:spPr>
            <a:xfrm>
              <a:off x="6343007" y="3738329"/>
              <a:ext cx="180000" cy="180000"/>
            </a:xfrm>
            <a:prstGeom prst="ellipse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t/>
              </a:r>
              <a:endPara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206" name="Google Shape;206;p20"/>
          <p:cNvCxnSpPr/>
          <p:nvPr/>
        </p:nvCxnSpPr>
        <p:spPr>
          <a:xfrm>
            <a:off x="3468607" y="4795853"/>
            <a:ext cx="3096000" cy="0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207" name="Google Shape;207;p20"/>
          <p:cNvGrpSpPr/>
          <p:nvPr/>
        </p:nvGrpSpPr>
        <p:grpSpPr>
          <a:xfrm>
            <a:off x="3371969" y="4699854"/>
            <a:ext cx="1440000" cy="180000"/>
            <a:chOff x="3240000" y="3960000"/>
            <a:chExt cx="1440000" cy="180000"/>
          </a:xfrm>
        </p:grpSpPr>
        <p:sp>
          <p:nvSpPr>
            <p:cNvPr id="208" name="Google Shape;208;p20"/>
            <p:cNvSpPr/>
            <p:nvPr/>
          </p:nvSpPr>
          <p:spPr>
            <a:xfrm>
              <a:off x="3240000" y="3960000"/>
              <a:ext cx="180000" cy="180000"/>
            </a:xfrm>
            <a:prstGeom prst="ellipse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t/>
              </a:r>
              <a:endPara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09;p20"/>
            <p:cNvSpPr/>
            <p:nvPr/>
          </p:nvSpPr>
          <p:spPr>
            <a:xfrm>
              <a:off x="3492000" y="3960000"/>
              <a:ext cx="180000" cy="180000"/>
            </a:xfrm>
            <a:prstGeom prst="ellipse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t/>
              </a:r>
              <a:endPara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210;p20"/>
            <p:cNvSpPr/>
            <p:nvPr/>
          </p:nvSpPr>
          <p:spPr>
            <a:xfrm>
              <a:off x="3744000" y="3960000"/>
              <a:ext cx="180000" cy="180000"/>
            </a:xfrm>
            <a:prstGeom prst="ellipse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t/>
              </a:r>
              <a:endPara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1;p20"/>
            <p:cNvSpPr/>
            <p:nvPr/>
          </p:nvSpPr>
          <p:spPr>
            <a:xfrm>
              <a:off x="3996000" y="3960000"/>
              <a:ext cx="180000" cy="180000"/>
            </a:xfrm>
            <a:prstGeom prst="ellipse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t/>
              </a:r>
              <a:endPara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2;p20"/>
            <p:cNvSpPr/>
            <p:nvPr/>
          </p:nvSpPr>
          <p:spPr>
            <a:xfrm>
              <a:off x="4248000" y="3960000"/>
              <a:ext cx="180000" cy="180000"/>
            </a:xfrm>
            <a:prstGeom prst="ellipse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t/>
              </a:r>
              <a:endPara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213;p20"/>
            <p:cNvSpPr/>
            <p:nvPr/>
          </p:nvSpPr>
          <p:spPr>
            <a:xfrm>
              <a:off x="4500000" y="3960000"/>
              <a:ext cx="180000" cy="180000"/>
            </a:xfrm>
            <a:prstGeom prst="ellipse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t/>
              </a:r>
              <a:endPara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4" name="Google Shape;214;p20"/>
          <p:cNvGrpSpPr/>
          <p:nvPr/>
        </p:nvGrpSpPr>
        <p:grpSpPr>
          <a:xfrm>
            <a:off x="5207284" y="4699854"/>
            <a:ext cx="1440000" cy="180000"/>
            <a:chOff x="3240000" y="3960000"/>
            <a:chExt cx="1440000" cy="180000"/>
          </a:xfrm>
        </p:grpSpPr>
        <p:sp>
          <p:nvSpPr>
            <p:cNvPr id="215" name="Google Shape;215;p20"/>
            <p:cNvSpPr/>
            <p:nvPr/>
          </p:nvSpPr>
          <p:spPr>
            <a:xfrm>
              <a:off x="3240000" y="3960000"/>
              <a:ext cx="180000" cy="180000"/>
            </a:xfrm>
            <a:prstGeom prst="ellipse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t/>
              </a:r>
              <a:endPara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216;p20"/>
            <p:cNvSpPr/>
            <p:nvPr/>
          </p:nvSpPr>
          <p:spPr>
            <a:xfrm>
              <a:off x="3492000" y="3960000"/>
              <a:ext cx="180000" cy="180000"/>
            </a:xfrm>
            <a:prstGeom prst="ellipse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t/>
              </a:r>
              <a:endPara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217;p20"/>
            <p:cNvSpPr/>
            <p:nvPr/>
          </p:nvSpPr>
          <p:spPr>
            <a:xfrm>
              <a:off x="3744000" y="3960000"/>
              <a:ext cx="180000" cy="180000"/>
            </a:xfrm>
            <a:prstGeom prst="ellipse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t/>
              </a:r>
              <a:endPara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218;p20"/>
            <p:cNvSpPr/>
            <p:nvPr/>
          </p:nvSpPr>
          <p:spPr>
            <a:xfrm>
              <a:off x="3996000" y="3960000"/>
              <a:ext cx="180000" cy="180000"/>
            </a:xfrm>
            <a:prstGeom prst="ellipse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t/>
              </a:r>
              <a:endPara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19;p20"/>
            <p:cNvSpPr/>
            <p:nvPr/>
          </p:nvSpPr>
          <p:spPr>
            <a:xfrm>
              <a:off x="4248000" y="3960000"/>
              <a:ext cx="180000" cy="180000"/>
            </a:xfrm>
            <a:prstGeom prst="ellipse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t/>
              </a:r>
              <a:endPara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220;p20"/>
            <p:cNvSpPr/>
            <p:nvPr/>
          </p:nvSpPr>
          <p:spPr>
            <a:xfrm>
              <a:off x="4500000" y="3960000"/>
              <a:ext cx="180000" cy="180000"/>
            </a:xfrm>
            <a:prstGeom prst="ellipse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t/>
              </a:r>
              <a:endPara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1" name="Google Shape;221;p20"/>
          <p:cNvSpPr/>
          <p:nvPr/>
        </p:nvSpPr>
        <p:spPr>
          <a:xfrm rot="5400000">
            <a:off x="3378607" y="5083525"/>
            <a:ext cx="180000" cy="180000"/>
          </a:xfrm>
          <a:prstGeom prst="ellipse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20"/>
          <p:cNvSpPr/>
          <p:nvPr/>
        </p:nvSpPr>
        <p:spPr>
          <a:xfrm rot="5400000">
            <a:off x="3378607" y="5335525"/>
            <a:ext cx="180000" cy="180000"/>
          </a:xfrm>
          <a:prstGeom prst="ellipse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20"/>
          <p:cNvSpPr/>
          <p:nvPr/>
        </p:nvSpPr>
        <p:spPr>
          <a:xfrm rot="5400000">
            <a:off x="3378607" y="5587525"/>
            <a:ext cx="180000" cy="180000"/>
          </a:xfrm>
          <a:prstGeom prst="ellipse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Google Shape;224;p20"/>
          <p:cNvSpPr/>
          <p:nvPr/>
        </p:nvSpPr>
        <p:spPr>
          <a:xfrm rot="5400000">
            <a:off x="3378607" y="5839525"/>
            <a:ext cx="180000" cy="180000"/>
          </a:xfrm>
          <a:prstGeom prst="ellipse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p20"/>
          <p:cNvSpPr/>
          <p:nvPr/>
        </p:nvSpPr>
        <p:spPr>
          <a:xfrm rot="5400000">
            <a:off x="3378607" y="6091525"/>
            <a:ext cx="180000" cy="180000"/>
          </a:xfrm>
          <a:prstGeom prst="ellipse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p20"/>
          <p:cNvSpPr/>
          <p:nvPr/>
        </p:nvSpPr>
        <p:spPr>
          <a:xfrm rot="5400000">
            <a:off x="3378607" y="6343525"/>
            <a:ext cx="180000" cy="180000"/>
          </a:xfrm>
          <a:prstGeom prst="ellipse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" name="Google Shape;227;p20"/>
          <p:cNvSpPr/>
          <p:nvPr/>
        </p:nvSpPr>
        <p:spPr>
          <a:xfrm rot="5400000">
            <a:off x="3622769" y="5083525"/>
            <a:ext cx="180000" cy="180000"/>
          </a:xfrm>
          <a:prstGeom prst="ellipse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Google Shape;228;p20"/>
          <p:cNvSpPr/>
          <p:nvPr/>
        </p:nvSpPr>
        <p:spPr>
          <a:xfrm rot="5400000">
            <a:off x="3622769" y="5335525"/>
            <a:ext cx="180000" cy="180000"/>
          </a:xfrm>
          <a:prstGeom prst="ellipse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p20"/>
          <p:cNvSpPr/>
          <p:nvPr/>
        </p:nvSpPr>
        <p:spPr>
          <a:xfrm rot="5400000">
            <a:off x="3622769" y="5587525"/>
            <a:ext cx="180000" cy="180000"/>
          </a:xfrm>
          <a:prstGeom prst="ellipse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20"/>
          <p:cNvSpPr/>
          <p:nvPr/>
        </p:nvSpPr>
        <p:spPr>
          <a:xfrm rot="5400000">
            <a:off x="3622769" y="5839525"/>
            <a:ext cx="180000" cy="180000"/>
          </a:xfrm>
          <a:prstGeom prst="ellipse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20"/>
          <p:cNvSpPr/>
          <p:nvPr/>
        </p:nvSpPr>
        <p:spPr>
          <a:xfrm rot="5400000">
            <a:off x="3622769" y="6091525"/>
            <a:ext cx="180000" cy="180000"/>
          </a:xfrm>
          <a:prstGeom prst="ellipse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p20"/>
          <p:cNvSpPr/>
          <p:nvPr/>
        </p:nvSpPr>
        <p:spPr>
          <a:xfrm rot="5400000">
            <a:off x="3622769" y="6343525"/>
            <a:ext cx="180000" cy="180000"/>
          </a:xfrm>
          <a:prstGeom prst="ellipse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p20"/>
          <p:cNvSpPr/>
          <p:nvPr/>
        </p:nvSpPr>
        <p:spPr>
          <a:xfrm rot="5400000">
            <a:off x="3876768" y="5083525"/>
            <a:ext cx="180000" cy="180000"/>
          </a:xfrm>
          <a:prstGeom prst="ellipse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p20"/>
          <p:cNvSpPr/>
          <p:nvPr/>
        </p:nvSpPr>
        <p:spPr>
          <a:xfrm rot="5400000">
            <a:off x="3876768" y="5335525"/>
            <a:ext cx="180000" cy="180000"/>
          </a:xfrm>
          <a:prstGeom prst="ellipse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p20"/>
          <p:cNvSpPr/>
          <p:nvPr/>
        </p:nvSpPr>
        <p:spPr>
          <a:xfrm rot="5400000">
            <a:off x="3876768" y="5587525"/>
            <a:ext cx="180000" cy="180000"/>
          </a:xfrm>
          <a:prstGeom prst="ellipse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p20"/>
          <p:cNvSpPr/>
          <p:nvPr/>
        </p:nvSpPr>
        <p:spPr>
          <a:xfrm rot="5400000">
            <a:off x="3876768" y="5839525"/>
            <a:ext cx="180000" cy="180000"/>
          </a:xfrm>
          <a:prstGeom prst="ellipse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p20"/>
          <p:cNvSpPr/>
          <p:nvPr/>
        </p:nvSpPr>
        <p:spPr>
          <a:xfrm rot="5400000">
            <a:off x="3876768" y="6091525"/>
            <a:ext cx="180000" cy="180000"/>
          </a:xfrm>
          <a:prstGeom prst="ellipse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p20"/>
          <p:cNvSpPr/>
          <p:nvPr/>
        </p:nvSpPr>
        <p:spPr>
          <a:xfrm rot="5400000">
            <a:off x="3876768" y="6343525"/>
            <a:ext cx="180000" cy="180000"/>
          </a:xfrm>
          <a:prstGeom prst="ellipse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p20"/>
          <p:cNvSpPr/>
          <p:nvPr/>
        </p:nvSpPr>
        <p:spPr>
          <a:xfrm rot="5400000">
            <a:off x="4121222" y="5083525"/>
            <a:ext cx="180000" cy="180000"/>
          </a:xfrm>
          <a:prstGeom prst="ellipse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p20"/>
          <p:cNvSpPr/>
          <p:nvPr/>
        </p:nvSpPr>
        <p:spPr>
          <a:xfrm rot="5400000">
            <a:off x="4121222" y="5335525"/>
            <a:ext cx="180000" cy="180000"/>
          </a:xfrm>
          <a:prstGeom prst="ellipse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p20"/>
          <p:cNvSpPr/>
          <p:nvPr/>
        </p:nvSpPr>
        <p:spPr>
          <a:xfrm rot="5400000">
            <a:off x="4121222" y="5587525"/>
            <a:ext cx="180000" cy="180000"/>
          </a:xfrm>
          <a:prstGeom prst="ellipse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20"/>
          <p:cNvSpPr/>
          <p:nvPr/>
        </p:nvSpPr>
        <p:spPr>
          <a:xfrm rot="5400000">
            <a:off x="4121222" y="5839525"/>
            <a:ext cx="180000" cy="180000"/>
          </a:xfrm>
          <a:prstGeom prst="ellipse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20"/>
          <p:cNvSpPr/>
          <p:nvPr/>
        </p:nvSpPr>
        <p:spPr>
          <a:xfrm rot="5400000">
            <a:off x="4121222" y="6091525"/>
            <a:ext cx="180000" cy="180000"/>
          </a:xfrm>
          <a:prstGeom prst="ellipse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p20"/>
          <p:cNvSpPr/>
          <p:nvPr/>
        </p:nvSpPr>
        <p:spPr>
          <a:xfrm rot="5400000">
            <a:off x="4121222" y="6343525"/>
            <a:ext cx="180000" cy="180000"/>
          </a:xfrm>
          <a:prstGeom prst="ellipse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p20"/>
          <p:cNvSpPr/>
          <p:nvPr/>
        </p:nvSpPr>
        <p:spPr>
          <a:xfrm rot="5400000">
            <a:off x="4373639" y="5083525"/>
            <a:ext cx="180000" cy="180000"/>
          </a:xfrm>
          <a:prstGeom prst="ellipse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20"/>
          <p:cNvSpPr/>
          <p:nvPr/>
        </p:nvSpPr>
        <p:spPr>
          <a:xfrm rot="5400000">
            <a:off x="4373639" y="5335525"/>
            <a:ext cx="180000" cy="180000"/>
          </a:xfrm>
          <a:prstGeom prst="ellipse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20"/>
          <p:cNvSpPr/>
          <p:nvPr/>
        </p:nvSpPr>
        <p:spPr>
          <a:xfrm rot="5400000">
            <a:off x="4373639" y="5587525"/>
            <a:ext cx="180000" cy="180000"/>
          </a:xfrm>
          <a:prstGeom prst="ellipse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p20"/>
          <p:cNvSpPr/>
          <p:nvPr/>
        </p:nvSpPr>
        <p:spPr>
          <a:xfrm rot="5400000">
            <a:off x="4373639" y="5839525"/>
            <a:ext cx="180000" cy="180000"/>
          </a:xfrm>
          <a:prstGeom prst="ellipse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20"/>
          <p:cNvSpPr/>
          <p:nvPr/>
        </p:nvSpPr>
        <p:spPr>
          <a:xfrm rot="5400000">
            <a:off x="4373639" y="6091525"/>
            <a:ext cx="180000" cy="180000"/>
          </a:xfrm>
          <a:prstGeom prst="ellipse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" name="Google Shape;250;p20"/>
          <p:cNvSpPr/>
          <p:nvPr/>
        </p:nvSpPr>
        <p:spPr>
          <a:xfrm rot="5400000">
            <a:off x="4373639" y="6343525"/>
            <a:ext cx="180000" cy="180000"/>
          </a:xfrm>
          <a:prstGeom prst="ellipse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p20"/>
          <p:cNvSpPr/>
          <p:nvPr/>
        </p:nvSpPr>
        <p:spPr>
          <a:xfrm rot="5400000">
            <a:off x="4626057" y="5083525"/>
            <a:ext cx="180000" cy="180000"/>
          </a:xfrm>
          <a:prstGeom prst="ellipse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p20"/>
          <p:cNvSpPr/>
          <p:nvPr/>
        </p:nvSpPr>
        <p:spPr>
          <a:xfrm rot="5400000">
            <a:off x="4626057" y="5335525"/>
            <a:ext cx="180000" cy="180000"/>
          </a:xfrm>
          <a:prstGeom prst="ellipse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20"/>
          <p:cNvSpPr/>
          <p:nvPr/>
        </p:nvSpPr>
        <p:spPr>
          <a:xfrm rot="5400000">
            <a:off x="4626057" y="5587525"/>
            <a:ext cx="180000" cy="180000"/>
          </a:xfrm>
          <a:prstGeom prst="ellipse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p20"/>
          <p:cNvSpPr/>
          <p:nvPr/>
        </p:nvSpPr>
        <p:spPr>
          <a:xfrm rot="5400000">
            <a:off x="4626057" y="5839525"/>
            <a:ext cx="180000" cy="180000"/>
          </a:xfrm>
          <a:prstGeom prst="ellipse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p20"/>
          <p:cNvSpPr/>
          <p:nvPr/>
        </p:nvSpPr>
        <p:spPr>
          <a:xfrm rot="5400000">
            <a:off x="4626057" y="6091525"/>
            <a:ext cx="180000" cy="180000"/>
          </a:xfrm>
          <a:prstGeom prst="ellipse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20"/>
          <p:cNvSpPr/>
          <p:nvPr/>
        </p:nvSpPr>
        <p:spPr>
          <a:xfrm rot="5400000">
            <a:off x="4626057" y="6343525"/>
            <a:ext cx="180000" cy="180000"/>
          </a:xfrm>
          <a:prstGeom prst="ellipse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57" name="Google Shape;257;p20"/>
          <p:cNvCxnSpPr/>
          <p:nvPr/>
        </p:nvCxnSpPr>
        <p:spPr>
          <a:xfrm>
            <a:off x="5324662" y="6427043"/>
            <a:ext cx="1188000" cy="0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58" name="Google Shape;258;p20"/>
          <p:cNvCxnSpPr/>
          <p:nvPr/>
        </p:nvCxnSpPr>
        <p:spPr>
          <a:xfrm>
            <a:off x="5334193" y="6179389"/>
            <a:ext cx="1188000" cy="0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59" name="Google Shape;259;p20"/>
          <p:cNvCxnSpPr/>
          <p:nvPr/>
        </p:nvCxnSpPr>
        <p:spPr>
          <a:xfrm>
            <a:off x="5343725" y="5931734"/>
            <a:ext cx="1188000" cy="0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60" name="Google Shape;260;p20"/>
          <p:cNvCxnSpPr/>
          <p:nvPr/>
        </p:nvCxnSpPr>
        <p:spPr>
          <a:xfrm>
            <a:off x="5348494" y="5674554"/>
            <a:ext cx="1188000" cy="0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61" name="Google Shape;261;p20"/>
          <p:cNvCxnSpPr/>
          <p:nvPr/>
        </p:nvCxnSpPr>
        <p:spPr>
          <a:xfrm>
            <a:off x="5338976" y="5426899"/>
            <a:ext cx="1188000" cy="0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62" name="Google Shape;262;p20"/>
          <p:cNvCxnSpPr/>
          <p:nvPr/>
        </p:nvCxnSpPr>
        <p:spPr>
          <a:xfrm>
            <a:off x="5338982" y="5174484"/>
            <a:ext cx="1188000" cy="0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263" name="Google Shape;263;p20"/>
          <p:cNvGrpSpPr/>
          <p:nvPr/>
        </p:nvGrpSpPr>
        <p:grpSpPr>
          <a:xfrm rot="5400000">
            <a:off x="4580888" y="5711153"/>
            <a:ext cx="1440000" cy="180000"/>
            <a:chOff x="3240000" y="3960000"/>
            <a:chExt cx="1440000" cy="180000"/>
          </a:xfrm>
        </p:grpSpPr>
        <p:sp>
          <p:nvSpPr>
            <p:cNvPr id="264" name="Google Shape;264;p20"/>
            <p:cNvSpPr/>
            <p:nvPr/>
          </p:nvSpPr>
          <p:spPr>
            <a:xfrm>
              <a:off x="3240000" y="3960000"/>
              <a:ext cx="180000" cy="180000"/>
            </a:xfrm>
            <a:prstGeom prst="ellipse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t/>
              </a:r>
              <a:endPara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65;p20"/>
            <p:cNvSpPr/>
            <p:nvPr/>
          </p:nvSpPr>
          <p:spPr>
            <a:xfrm>
              <a:off x="3492000" y="3960000"/>
              <a:ext cx="180000" cy="180000"/>
            </a:xfrm>
            <a:prstGeom prst="ellipse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t/>
              </a:r>
              <a:endPara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66;p20"/>
            <p:cNvSpPr/>
            <p:nvPr/>
          </p:nvSpPr>
          <p:spPr>
            <a:xfrm>
              <a:off x="3744000" y="3960000"/>
              <a:ext cx="180000" cy="180000"/>
            </a:xfrm>
            <a:prstGeom prst="ellipse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t/>
              </a:r>
              <a:endPara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67;p20"/>
            <p:cNvSpPr/>
            <p:nvPr/>
          </p:nvSpPr>
          <p:spPr>
            <a:xfrm>
              <a:off x="3996000" y="3960000"/>
              <a:ext cx="180000" cy="180000"/>
            </a:xfrm>
            <a:prstGeom prst="ellipse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t/>
              </a:r>
              <a:endPara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68;p20"/>
            <p:cNvSpPr/>
            <p:nvPr/>
          </p:nvSpPr>
          <p:spPr>
            <a:xfrm>
              <a:off x="4248000" y="3960000"/>
              <a:ext cx="180000" cy="180000"/>
            </a:xfrm>
            <a:prstGeom prst="ellipse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t/>
              </a:r>
              <a:endPara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69;p20"/>
            <p:cNvSpPr/>
            <p:nvPr/>
          </p:nvSpPr>
          <p:spPr>
            <a:xfrm>
              <a:off x="4500000" y="3960000"/>
              <a:ext cx="180000" cy="180000"/>
            </a:xfrm>
            <a:prstGeom prst="ellipse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t/>
              </a:r>
              <a:endPara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0" name="Google Shape;270;p20"/>
          <p:cNvGrpSpPr/>
          <p:nvPr/>
        </p:nvGrpSpPr>
        <p:grpSpPr>
          <a:xfrm rot="5400000">
            <a:off x="4825050" y="5711153"/>
            <a:ext cx="1440000" cy="180000"/>
            <a:chOff x="3240000" y="3960000"/>
            <a:chExt cx="1440000" cy="180000"/>
          </a:xfrm>
        </p:grpSpPr>
        <p:sp>
          <p:nvSpPr>
            <p:cNvPr id="271" name="Google Shape;271;p20"/>
            <p:cNvSpPr/>
            <p:nvPr/>
          </p:nvSpPr>
          <p:spPr>
            <a:xfrm>
              <a:off x="3240000" y="3960000"/>
              <a:ext cx="180000" cy="180000"/>
            </a:xfrm>
            <a:prstGeom prst="ellipse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t/>
              </a:r>
              <a:endPara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2;p20"/>
            <p:cNvSpPr/>
            <p:nvPr/>
          </p:nvSpPr>
          <p:spPr>
            <a:xfrm>
              <a:off x="3492000" y="3960000"/>
              <a:ext cx="180000" cy="180000"/>
            </a:xfrm>
            <a:prstGeom prst="ellipse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t/>
              </a:r>
              <a:endPara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73;p20"/>
            <p:cNvSpPr/>
            <p:nvPr/>
          </p:nvSpPr>
          <p:spPr>
            <a:xfrm>
              <a:off x="3744000" y="3960000"/>
              <a:ext cx="180000" cy="180000"/>
            </a:xfrm>
            <a:prstGeom prst="ellipse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t/>
              </a:r>
              <a:endPara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74;p20"/>
            <p:cNvSpPr/>
            <p:nvPr/>
          </p:nvSpPr>
          <p:spPr>
            <a:xfrm>
              <a:off x="3996000" y="3960000"/>
              <a:ext cx="180000" cy="180000"/>
            </a:xfrm>
            <a:prstGeom prst="ellipse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t/>
              </a:r>
              <a:endPara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75;p20"/>
            <p:cNvSpPr/>
            <p:nvPr/>
          </p:nvSpPr>
          <p:spPr>
            <a:xfrm>
              <a:off x="4248000" y="3960000"/>
              <a:ext cx="180000" cy="180000"/>
            </a:xfrm>
            <a:prstGeom prst="ellipse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t/>
              </a:r>
              <a:endPara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76;p20"/>
            <p:cNvSpPr/>
            <p:nvPr/>
          </p:nvSpPr>
          <p:spPr>
            <a:xfrm>
              <a:off x="4500000" y="3960000"/>
              <a:ext cx="180000" cy="180000"/>
            </a:xfrm>
            <a:prstGeom prst="ellipse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t/>
              </a:r>
              <a:endPara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7" name="Google Shape;277;p20"/>
          <p:cNvGrpSpPr/>
          <p:nvPr/>
        </p:nvGrpSpPr>
        <p:grpSpPr>
          <a:xfrm rot="5400000">
            <a:off x="5079049" y="5711153"/>
            <a:ext cx="1440000" cy="180000"/>
            <a:chOff x="3240000" y="3960000"/>
            <a:chExt cx="1440000" cy="180000"/>
          </a:xfrm>
        </p:grpSpPr>
        <p:sp>
          <p:nvSpPr>
            <p:cNvPr id="278" name="Google Shape;278;p20"/>
            <p:cNvSpPr/>
            <p:nvPr/>
          </p:nvSpPr>
          <p:spPr>
            <a:xfrm>
              <a:off x="3240000" y="3960000"/>
              <a:ext cx="180000" cy="180000"/>
            </a:xfrm>
            <a:prstGeom prst="ellipse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t/>
              </a:r>
              <a:endPara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" name="Google Shape;279;p20"/>
            <p:cNvSpPr/>
            <p:nvPr/>
          </p:nvSpPr>
          <p:spPr>
            <a:xfrm>
              <a:off x="3492000" y="3960000"/>
              <a:ext cx="180000" cy="180000"/>
            </a:xfrm>
            <a:prstGeom prst="ellipse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t/>
              </a:r>
              <a:endPara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" name="Google Shape;280;p20"/>
            <p:cNvSpPr/>
            <p:nvPr/>
          </p:nvSpPr>
          <p:spPr>
            <a:xfrm>
              <a:off x="3744000" y="3960000"/>
              <a:ext cx="180000" cy="180000"/>
            </a:xfrm>
            <a:prstGeom prst="ellipse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t/>
              </a:r>
              <a:endPara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Google Shape;281;p20"/>
            <p:cNvSpPr/>
            <p:nvPr/>
          </p:nvSpPr>
          <p:spPr>
            <a:xfrm>
              <a:off x="3996000" y="3960000"/>
              <a:ext cx="180000" cy="180000"/>
            </a:xfrm>
            <a:prstGeom prst="ellipse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t/>
              </a:r>
              <a:endPara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Google Shape;282;p20"/>
            <p:cNvSpPr/>
            <p:nvPr/>
          </p:nvSpPr>
          <p:spPr>
            <a:xfrm>
              <a:off x="4248000" y="3960000"/>
              <a:ext cx="180000" cy="180000"/>
            </a:xfrm>
            <a:prstGeom prst="ellipse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t/>
              </a:r>
              <a:endPara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Google Shape;283;p20"/>
            <p:cNvSpPr/>
            <p:nvPr/>
          </p:nvSpPr>
          <p:spPr>
            <a:xfrm>
              <a:off x="4500000" y="3960000"/>
              <a:ext cx="180000" cy="180000"/>
            </a:xfrm>
            <a:prstGeom prst="ellipse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t/>
              </a:r>
              <a:endPara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84" name="Google Shape;284;p20"/>
          <p:cNvGrpSpPr/>
          <p:nvPr/>
        </p:nvGrpSpPr>
        <p:grpSpPr>
          <a:xfrm rot="5400000">
            <a:off x="5323503" y="5711153"/>
            <a:ext cx="1440000" cy="180000"/>
            <a:chOff x="3240000" y="3960000"/>
            <a:chExt cx="1440000" cy="180000"/>
          </a:xfrm>
        </p:grpSpPr>
        <p:sp>
          <p:nvSpPr>
            <p:cNvPr id="285" name="Google Shape;285;p20"/>
            <p:cNvSpPr/>
            <p:nvPr/>
          </p:nvSpPr>
          <p:spPr>
            <a:xfrm>
              <a:off x="3240000" y="3960000"/>
              <a:ext cx="180000" cy="180000"/>
            </a:xfrm>
            <a:prstGeom prst="ellipse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t/>
              </a:r>
              <a:endPara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Google Shape;286;p20"/>
            <p:cNvSpPr/>
            <p:nvPr/>
          </p:nvSpPr>
          <p:spPr>
            <a:xfrm>
              <a:off x="3492000" y="3960000"/>
              <a:ext cx="180000" cy="180000"/>
            </a:xfrm>
            <a:prstGeom prst="ellipse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t/>
              </a:r>
              <a:endPara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87;p20"/>
            <p:cNvSpPr/>
            <p:nvPr/>
          </p:nvSpPr>
          <p:spPr>
            <a:xfrm>
              <a:off x="3744000" y="3960000"/>
              <a:ext cx="180000" cy="180000"/>
            </a:xfrm>
            <a:prstGeom prst="ellipse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t/>
              </a:r>
              <a:endPara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88;p20"/>
            <p:cNvSpPr/>
            <p:nvPr/>
          </p:nvSpPr>
          <p:spPr>
            <a:xfrm>
              <a:off x="3996000" y="3960000"/>
              <a:ext cx="180000" cy="180000"/>
            </a:xfrm>
            <a:prstGeom prst="ellipse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t/>
              </a:r>
              <a:endPara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89;p20"/>
            <p:cNvSpPr/>
            <p:nvPr/>
          </p:nvSpPr>
          <p:spPr>
            <a:xfrm>
              <a:off x="4248000" y="3960000"/>
              <a:ext cx="180000" cy="180000"/>
            </a:xfrm>
            <a:prstGeom prst="ellipse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t/>
              </a:r>
              <a:endPara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0;p20"/>
            <p:cNvSpPr/>
            <p:nvPr/>
          </p:nvSpPr>
          <p:spPr>
            <a:xfrm>
              <a:off x="4500000" y="3960000"/>
              <a:ext cx="180000" cy="180000"/>
            </a:xfrm>
            <a:prstGeom prst="ellipse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t/>
              </a:r>
              <a:endPara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91" name="Google Shape;291;p20"/>
          <p:cNvGrpSpPr/>
          <p:nvPr/>
        </p:nvGrpSpPr>
        <p:grpSpPr>
          <a:xfrm rot="5400000">
            <a:off x="5575920" y="5711153"/>
            <a:ext cx="1440000" cy="180000"/>
            <a:chOff x="3240000" y="3960000"/>
            <a:chExt cx="1440000" cy="180000"/>
          </a:xfrm>
        </p:grpSpPr>
        <p:sp>
          <p:nvSpPr>
            <p:cNvPr id="292" name="Google Shape;292;p20"/>
            <p:cNvSpPr/>
            <p:nvPr/>
          </p:nvSpPr>
          <p:spPr>
            <a:xfrm>
              <a:off x="3240000" y="3960000"/>
              <a:ext cx="180000" cy="180000"/>
            </a:xfrm>
            <a:prstGeom prst="ellipse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t/>
              </a:r>
              <a:endPara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293;p20"/>
            <p:cNvSpPr/>
            <p:nvPr/>
          </p:nvSpPr>
          <p:spPr>
            <a:xfrm>
              <a:off x="3492000" y="3960000"/>
              <a:ext cx="180000" cy="180000"/>
            </a:xfrm>
            <a:prstGeom prst="ellipse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t/>
              </a:r>
              <a:endPara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" name="Google Shape;294;p20"/>
            <p:cNvSpPr/>
            <p:nvPr/>
          </p:nvSpPr>
          <p:spPr>
            <a:xfrm>
              <a:off x="3744000" y="3960000"/>
              <a:ext cx="180000" cy="180000"/>
            </a:xfrm>
            <a:prstGeom prst="ellipse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t/>
              </a:r>
              <a:endPara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Google Shape;295;p20"/>
            <p:cNvSpPr/>
            <p:nvPr/>
          </p:nvSpPr>
          <p:spPr>
            <a:xfrm>
              <a:off x="3996000" y="3960000"/>
              <a:ext cx="180000" cy="180000"/>
            </a:xfrm>
            <a:prstGeom prst="ellipse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t/>
              </a:r>
              <a:endPara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296;p20"/>
            <p:cNvSpPr/>
            <p:nvPr/>
          </p:nvSpPr>
          <p:spPr>
            <a:xfrm>
              <a:off x="4248000" y="3960000"/>
              <a:ext cx="180000" cy="180000"/>
            </a:xfrm>
            <a:prstGeom prst="ellipse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t/>
              </a:r>
              <a:endPara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297;p20"/>
            <p:cNvSpPr/>
            <p:nvPr/>
          </p:nvSpPr>
          <p:spPr>
            <a:xfrm>
              <a:off x="4500000" y="3960000"/>
              <a:ext cx="180000" cy="180000"/>
            </a:xfrm>
            <a:prstGeom prst="ellipse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t/>
              </a:r>
              <a:endPara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98" name="Google Shape;298;p20"/>
          <p:cNvGrpSpPr/>
          <p:nvPr/>
        </p:nvGrpSpPr>
        <p:grpSpPr>
          <a:xfrm rot="5400000">
            <a:off x="5828338" y="5711153"/>
            <a:ext cx="1440000" cy="180000"/>
            <a:chOff x="3240000" y="3960000"/>
            <a:chExt cx="1440000" cy="180000"/>
          </a:xfrm>
        </p:grpSpPr>
        <p:sp>
          <p:nvSpPr>
            <p:cNvPr id="299" name="Google Shape;299;p20"/>
            <p:cNvSpPr/>
            <p:nvPr/>
          </p:nvSpPr>
          <p:spPr>
            <a:xfrm>
              <a:off x="3240000" y="3960000"/>
              <a:ext cx="180000" cy="180000"/>
            </a:xfrm>
            <a:prstGeom prst="ellipse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t/>
              </a:r>
              <a:endPara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0;p20"/>
            <p:cNvSpPr/>
            <p:nvPr/>
          </p:nvSpPr>
          <p:spPr>
            <a:xfrm>
              <a:off x="3492000" y="3960000"/>
              <a:ext cx="180000" cy="180000"/>
            </a:xfrm>
            <a:prstGeom prst="ellipse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t/>
              </a:r>
              <a:endPara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1;p20"/>
            <p:cNvSpPr/>
            <p:nvPr/>
          </p:nvSpPr>
          <p:spPr>
            <a:xfrm>
              <a:off x="3744000" y="3960000"/>
              <a:ext cx="180000" cy="180000"/>
            </a:xfrm>
            <a:prstGeom prst="ellipse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t/>
              </a:r>
              <a:endPara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2;p20"/>
            <p:cNvSpPr/>
            <p:nvPr/>
          </p:nvSpPr>
          <p:spPr>
            <a:xfrm>
              <a:off x="3996000" y="3960000"/>
              <a:ext cx="180000" cy="180000"/>
            </a:xfrm>
            <a:prstGeom prst="ellipse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t/>
              </a:r>
              <a:endPara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03;p20"/>
            <p:cNvSpPr/>
            <p:nvPr/>
          </p:nvSpPr>
          <p:spPr>
            <a:xfrm>
              <a:off x="4248000" y="3960000"/>
              <a:ext cx="180000" cy="180000"/>
            </a:xfrm>
            <a:prstGeom prst="ellipse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t/>
              </a:r>
              <a:endPara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04;p20"/>
            <p:cNvSpPr/>
            <p:nvPr/>
          </p:nvSpPr>
          <p:spPr>
            <a:xfrm>
              <a:off x="4500000" y="3960000"/>
              <a:ext cx="180000" cy="180000"/>
            </a:xfrm>
            <a:prstGeom prst="ellipse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t/>
              </a:r>
              <a:endPara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05" name="Google Shape;305;p20"/>
          <p:cNvSpPr txBox="1"/>
          <p:nvPr/>
        </p:nvSpPr>
        <p:spPr>
          <a:xfrm>
            <a:off x="3077107" y="4302937"/>
            <a:ext cx="316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n-US" sz="1800">
                <a:solidFill>
                  <a:srgbClr val="00B05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</a:t>
            </a:r>
            <a:r>
              <a:rPr b="1" i="0" lang="en-US" sz="1800" u="none" cap="none" strike="noStrike">
                <a:solidFill>
                  <a:srgbClr val="FF33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</a:t>
            </a:r>
            <a:endParaRPr b="1" i="0" sz="1800" u="none" cap="none" strike="noStrike">
              <a:solidFill>
                <a:srgbClr val="00B05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306" name="Google Shape;306;p20"/>
          <p:cNvCxnSpPr>
            <a:stCxn id="202" idx="0"/>
            <a:endCxn id="282" idx="2"/>
          </p:cNvCxnSpPr>
          <p:nvPr/>
        </p:nvCxnSpPr>
        <p:spPr>
          <a:xfrm flipH="1">
            <a:off x="5799057" y="4411854"/>
            <a:ext cx="2700" cy="1677300"/>
          </a:xfrm>
          <a:prstGeom prst="straightConnector1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7" name="Google Shape;307;p20"/>
          <p:cNvSpPr txBox="1"/>
          <p:nvPr/>
        </p:nvSpPr>
        <p:spPr>
          <a:xfrm>
            <a:off x="5296156" y="5193652"/>
            <a:ext cx="354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" name="Google Shape;308;p20"/>
          <p:cNvSpPr/>
          <p:nvPr/>
        </p:nvSpPr>
        <p:spPr>
          <a:xfrm flipH="1" rot="10800000">
            <a:off x="5511084" y="5653933"/>
            <a:ext cx="77787" cy="546100"/>
          </a:xfrm>
          <a:custGeom>
            <a:rect b="b" l="l" r="r" t="t"/>
            <a:pathLst>
              <a:path extrusionOk="0" h="297" w="49">
                <a:moveTo>
                  <a:pt x="49" y="0"/>
                </a:moveTo>
                <a:lnTo>
                  <a:pt x="8" y="71"/>
                </a:lnTo>
                <a:lnTo>
                  <a:pt x="49" y="142"/>
                </a:lnTo>
                <a:lnTo>
                  <a:pt x="0" y="226"/>
                </a:lnTo>
                <a:lnTo>
                  <a:pt x="41" y="297"/>
                </a:lnTo>
              </a:path>
            </a:pathLst>
          </a:custGeom>
          <a:noFill/>
          <a:ln cap="flat" cmpd="sng" w="38100">
            <a:solidFill>
              <a:srgbClr val="9933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p20"/>
          <p:cNvSpPr txBox="1"/>
          <p:nvPr/>
        </p:nvSpPr>
        <p:spPr>
          <a:xfrm>
            <a:off x="5236829" y="5950791"/>
            <a:ext cx="285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0" name="Google Shape;310;p20"/>
          <p:cNvCxnSpPr>
            <a:endCxn id="266" idx="3"/>
          </p:cNvCxnSpPr>
          <p:nvPr/>
        </p:nvCxnSpPr>
        <p:spPr>
          <a:xfrm>
            <a:off x="4003348" y="4786513"/>
            <a:ext cx="1233900" cy="825000"/>
          </a:xfrm>
          <a:prstGeom prst="straightConnector1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1" name="Google Shape;311;p20"/>
          <p:cNvCxnSpPr/>
          <p:nvPr/>
        </p:nvCxnSpPr>
        <p:spPr>
          <a:xfrm>
            <a:off x="6187679" y="3228901"/>
            <a:ext cx="0" cy="684000"/>
          </a:xfrm>
          <a:prstGeom prst="straightConnector1">
            <a:avLst/>
          </a:prstGeom>
          <a:noFill/>
          <a:ln cap="flat" cmpd="sng" w="2540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12" name="Google Shape;312;p20"/>
          <p:cNvSpPr/>
          <p:nvPr/>
        </p:nvSpPr>
        <p:spPr>
          <a:xfrm rot="5400000">
            <a:off x="3385774" y="6609415"/>
            <a:ext cx="180000" cy="180000"/>
          </a:xfrm>
          <a:prstGeom prst="ellipse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" name="Google Shape;313;p20"/>
          <p:cNvSpPr/>
          <p:nvPr/>
        </p:nvSpPr>
        <p:spPr>
          <a:xfrm rot="5400000">
            <a:off x="3629936" y="6609415"/>
            <a:ext cx="180000" cy="180000"/>
          </a:xfrm>
          <a:prstGeom prst="ellipse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" name="Google Shape;314;p20"/>
          <p:cNvSpPr/>
          <p:nvPr/>
        </p:nvSpPr>
        <p:spPr>
          <a:xfrm rot="5400000">
            <a:off x="3883935" y="6609415"/>
            <a:ext cx="180000" cy="180000"/>
          </a:xfrm>
          <a:prstGeom prst="ellipse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20"/>
          <p:cNvSpPr/>
          <p:nvPr/>
        </p:nvSpPr>
        <p:spPr>
          <a:xfrm rot="5400000">
            <a:off x="4128389" y="6609415"/>
            <a:ext cx="180000" cy="180000"/>
          </a:xfrm>
          <a:prstGeom prst="ellipse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" name="Google Shape;316;p20"/>
          <p:cNvSpPr/>
          <p:nvPr/>
        </p:nvSpPr>
        <p:spPr>
          <a:xfrm rot="5400000">
            <a:off x="4380806" y="6609415"/>
            <a:ext cx="180000" cy="180000"/>
          </a:xfrm>
          <a:prstGeom prst="ellipse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" name="Google Shape;317;p20"/>
          <p:cNvSpPr/>
          <p:nvPr/>
        </p:nvSpPr>
        <p:spPr>
          <a:xfrm rot="5400000">
            <a:off x="4633224" y="6609415"/>
            <a:ext cx="180000" cy="180000"/>
          </a:xfrm>
          <a:prstGeom prst="ellipse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" name="Google Shape;318;p20"/>
          <p:cNvSpPr/>
          <p:nvPr/>
        </p:nvSpPr>
        <p:spPr>
          <a:xfrm rot="5400000">
            <a:off x="5210888" y="6616553"/>
            <a:ext cx="180000" cy="180000"/>
          </a:xfrm>
          <a:prstGeom prst="ellipse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" name="Google Shape;319;p20"/>
          <p:cNvSpPr/>
          <p:nvPr/>
        </p:nvSpPr>
        <p:spPr>
          <a:xfrm rot="5400000">
            <a:off x="5455050" y="6616553"/>
            <a:ext cx="180000" cy="180000"/>
          </a:xfrm>
          <a:prstGeom prst="ellipse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" name="Google Shape;320;p20"/>
          <p:cNvSpPr/>
          <p:nvPr/>
        </p:nvSpPr>
        <p:spPr>
          <a:xfrm rot="5400000">
            <a:off x="5709049" y="6616553"/>
            <a:ext cx="180000" cy="180000"/>
          </a:xfrm>
          <a:prstGeom prst="ellipse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p20"/>
          <p:cNvSpPr/>
          <p:nvPr/>
        </p:nvSpPr>
        <p:spPr>
          <a:xfrm rot="5400000">
            <a:off x="5953503" y="6616553"/>
            <a:ext cx="180000" cy="180000"/>
          </a:xfrm>
          <a:prstGeom prst="ellipse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20"/>
          <p:cNvSpPr/>
          <p:nvPr/>
        </p:nvSpPr>
        <p:spPr>
          <a:xfrm rot="5400000">
            <a:off x="6205920" y="6616553"/>
            <a:ext cx="180000" cy="180000"/>
          </a:xfrm>
          <a:prstGeom prst="ellipse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20"/>
          <p:cNvSpPr/>
          <p:nvPr/>
        </p:nvSpPr>
        <p:spPr>
          <a:xfrm rot="5400000">
            <a:off x="6458338" y="6616553"/>
            <a:ext cx="180000" cy="180000"/>
          </a:xfrm>
          <a:prstGeom prst="ellipse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24" name="Google Shape;324;p20"/>
          <p:cNvCxnSpPr>
            <a:endCxn id="162" idx="0"/>
          </p:cNvCxnSpPr>
          <p:nvPr/>
        </p:nvCxnSpPr>
        <p:spPr>
          <a:xfrm rot="10800000">
            <a:off x="1510638" y="1853384"/>
            <a:ext cx="2114700" cy="279600"/>
          </a:xfrm>
          <a:prstGeom prst="straightConnector1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5" name="Google Shape;325;p20"/>
          <p:cNvSpPr txBox="1"/>
          <p:nvPr>
            <p:ph idx="4294967295" type="title"/>
          </p:nvPr>
        </p:nvSpPr>
        <p:spPr>
          <a:xfrm>
            <a:off x="495300" y="277813"/>
            <a:ext cx="9216900" cy="12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None/>
            </a:pPr>
            <a:r>
              <a:rPr b="0" lang="en-US" sz="2800"/>
              <a:t>實驗器材和晶片的介紹</a:t>
            </a:r>
            <a:r>
              <a:rPr lang="en-US" sz="3000"/>
              <a:t> </a:t>
            </a:r>
            <a:r>
              <a:rPr lang="en-US" sz="3000"/>
              <a:t>- </a:t>
            </a:r>
            <a:r>
              <a:rPr lang="en-US" sz="2600"/>
              <a:t>Solderless Breadboard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Connection of the Solderless Breadboard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</p:txBody>
      </p:sp>
      <p:sp>
        <p:nvSpPr>
          <p:cNvPr id="326" name="Google Shape;326;p20"/>
          <p:cNvSpPr/>
          <p:nvPr/>
        </p:nvSpPr>
        <p:spPr>
          <a:xfrm>
            <a:off x="3245300" y="1643075"/>
            <a:ext cx="2277300" cy="2516100"/>
          </a:xfrm>
          <a:prstGeom prst="rect">
            <a:avLst/>
          </a:prstGeom>
          <a:noFill/>
          <a:ln cap="flat" cmpd="sng" w="285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21"/>
          <p:cNvSpPr/>
          <p:nvPr/>
        </p:nvSpPr>
        <p:spPr>
          <a:xfrm>
            <a:off x="438825" y="1183825"/>
            <a:ext cx="9042000" cy="5327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2" name="Google Shape;332;p21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5924" y="1467510"/>
            <a:ext cx="9216900" cy="411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26357" y="4981996"/>
            <a:ext cx="3104749" cy="1552374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21"/>
          <p:cNvSpPr/>
          <p:nvPr/>
        </p:nvSpPr>
        <p:spPr>
          <a:xfrm rot="-9479770">
            <a:off x="637003" y="3568328"/>
            <a:ext cx="409962" cy="437817"/>
          </a:xfrm>
          <a:prstGeom prst="chord">
            <a:avLst>
              <a:gd fmla="val 2700000" name="adj1"/>
              <a:gd fmla="val 16200000" name="adj2"/>
            </a:avLst>
          </a:pr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5" name="Google Shape;335;p21"/>
          <p:cNvSpPr/>
          <p:nvPr/>
        </p:nvSpPr>
        <p:spPr>
          <a:xfrm>
            <a:off x="5894272" y="4927333"/>
            <a:ext cx="218700" cy="218700"/>
          </a:xfrm>
          <a:prstGeom prst="ellipse">
            <a:avLst/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" name="Google Shape;336;p21"/>
          <p:cNvSpPr txBox="1"/>
          <p:nvPr/>
        </p:nvSpPr>
        <p:spPr>
          <a:xfrm>
            <a:off x="5626357" y="4416617"/>
            <a:ext cx="1196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Vcc (5V)</a:t>
            </a:r>
            <a:endParaRPr b="1" i="0" sz="20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" name="Google Shape;337;p21"/>
          <p:cNvSpPr/>
          <p:nvPr/>
        </p:nvSpPr>
        <p:spPr>
          <a:xfrm>
            <a:off x="8263536" y="6444919"/>
            <a:ext cx="218700" cy="218700"/>
          </a:xfrm>
          <a:prstGeom prst="ellipse">
            <a:avLst/>
          </a:prstGeom>
          <a:solidFill>
            <a:srgbClr val="00B050"/>
          </a:solidFill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00B05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" name="Google Shape;338;p21"/>
          <p:cNvSpPr txBox="1"/>
          <p:nvPr/>
        </p:nvSpPr>
        <p:spPr>
          <a:xfrm>
            <a:off x="8601470" y="6341154"/>
            <a:ext cx="1069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ground</a:t>
            </a:r>
            <a:endParaRPr b="1" i="0" sz="2000" u="none" cap="none" strike="noStrike">
              <a:solidFill>
                <a:srgbClr val="00B05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" name="Google Shape;339;p21"/>
          <p:cNvSpPr txBox="1"/>
          <p:nvPr/>
        </p:nvSpPr>
        <p:spPr>
          <a:xfrm>
            <a:off x="5838553" y="6437761"/>
            <a:ext cx="1106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1    2   3</a:t>
            </a:r>
            <a:endParaRPr b="1" i="0" sz="2000" u="none" cap="none" strike="noStrike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Google Shape;340;p21"/>
          <p:cNvSpPr txBox="1"/>
          <p:nvPr/>
        </p:nvSpPr>
        <p:spPr>
          <a:xfrm>
            <a:off x="7338677" y="4871390"/>
            <a:ext cx="117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10   9   8</a:t>
            </a:r>
            <a:endParaRPr b="1" i="0" sz="2000" u="none" cap="none" strike="noStrike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" name="Google Shape;341;p21"/>
          <p:cNvSpPr txBox="1"/>
          <p:nvPr/>
        </p:nvSpPr>
        <p:spPr>
          <a:xfrm>
            <a:off x="4430356" y="1012265"/>
            <a:ext cx="1794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NAND gate</a:t>
            </a:r>
            <a:endParaRPr b="1" i="0" sz="2400" u="none" cap="none" strike="noStrike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" name="Google Shape;342;p21"/>
          <p:cNvSpPr txBox="1"/>
          <p:nvPr/>
        </p:nvSpPr>
        <p:spPr>
          <a:xfrm>
            <a:off x="6525088" y="1005845"/>
            <a:ext cx="1627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Not - AND</a:t>
            </a:r>
            <a:endParaRPr b="1" i="0" sz="24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" name="Google Shape;343;p21"/>
          <p:cNvSpPr txBox="1"/>
          <p:nvPr>
            <p:ph type="title"/>
          </p:nvPr>
        </p:nvSpPr>
        <p:spPr>
          <a:xfrm>
            <a:off x="495300" y="277813"/>
            <a:ext cx="9216900" cy="12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None/>
            </a:pPr>
            <a:r>
              <a:rPr b="0" lang="en-US" sz="2800"/>
              <a:t>實驗器材和晶片的介紹</a:t>
            </a:r>
            <a:r>
              <a:rPr lang="en-US" sz="3000"/>
              <a:t> </a:t>
            </a:r>
            <a:r>
              <a:rPr lang="en-US" sz="3000"/>
              <a:t>- </a:t>
            </a:r>
            <a:r>
              <a:rPr lang="en-US" sz="2500"/>
              <a:t>IC</a:t>
            </a:r>
            <a:endParaRPr sz="3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74LS00 (1/3)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000000"/>
      </a:lt2>
      <a:accent1>
        <a:srgbClr val="000000"/>
      </a:accent1>
      <a:accent2>
        <a:srgbClr val="000000"/>
      </a:accent2>
      <a:accent3>
        <a:srgbClr val="FFFFFF"/>
      </a:accent3>
      <a:accent4>
        <a:srgbClr val="000000"/>
      </a:accent4>
      <a:accent5>
        <a:srgbClr val="AAAAAA"/>
      </a:accent5>
      <a:accent6>
        <a:srgbClr val="000000"/>
      </a:accent6>
      <a:hlink>
        <a:srgbClr val="000000"/>
      </a:hlink>
      <a:folHlink>
        <a:srgbClr val="0000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